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74" r:id="rId2"/>
    <p:sldMasterId id="2147483701" r:id="rId3"/>
  </p:sldMasterIdLst>
  <p:notesMasterIdLst>
    <p:notesMasterId r:id="rId15"/>
  </p:notesMasterIdLst>
  <p:sldIdLst>
    <p:sldId id="2134806707" r:id="rId4"/>
    <p:sldId id="2134806706" r:id="rId5"/>
    <p:sldId id="2134806680" r:id="rId6"/>
    <p:sldId id="2134806679" r:id="rId7"/>
    <p:sldId id="2134806669" r:id="rId8"/>
    <p:sldId id="2134806677" r:id="rId9"/>
    <p:sldId id="2134806651" r:id="rId10"/>
    <p:sldId id="2134806674" r:id="rId11"/>
    <p:sldId id="2134806688" r:id="rId12"/>
    <p:sldId id="2134806675" r:id="rId13"/>
    <p:sldId id="2134806690" r:id="rId14"/>
  </p:sldIdLst>
  <p:sldSz cx="12192000" cy="6858000"/>
  <p:notesSz cx="6858000" cy="9144000"/>
  <p:embeddedFontLst>
    <p:embeddedFont>
      <p:font typeface="Greycliff CF" pitchFamily="2" charset="77"/>
      <p:regular r:id="rId16"/>
      <p:bold r:id="rId17"/>
      <p:italic r:id="rId18"/>
    </p:embeddedFont>
    <p:embeddedFont>
      <p:font typeface="Greycliff CF Heavy" pitchFamily="2" charset="77"/>
      <p:bold r:id="rId1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B7214D-5A8E-80B1-0DFF-B32192817F7A}" name="Martin Karlsson" initials="MK" userId="S::martin@wearebridget.onmicrosoft.com::7569a017-042a-4b78-bc02-a824249da171" providerId="AD"/>
  <p188:author id="{D1CC8C4D-C9C2-ACAD-A8D4-42B7A776A771}" name="Karin Vajta" initials="KV" userId="S::karin.vajta@ai.se::8141436d-e1c6-4d79-b6bc-97513dd28bc5" providerId="AD"/>
  <p188:author id="{FF90C0D2-57E7-2C36-06DD-9F0B1D32B4E8}" name="Ella Frödin" initials="EF" userId="S::ella@wearebridget.com::3e2c2318-dc73-428f-a4a5-f9eca55074b6" providerId="AD"/>
  <p188:author id="{16E5C7FB-AC25-5A75-DEC5-2DBD95BD7200}" name="Martin Karlsson" initials="MK" userId="S::martin@wearebridget.com::7569a017-042a-4b78-bc02-a824249da17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226379"/>
    <a:srgbClr val="FECB00"/>
    <a:srgbClr val="F5F1E4"/>
    <a:srgbClr val="10283A"/>
    <a:srgbClr val="003D51"/>
    <a:srgbClr val="005B78"/>
    <a:srgbClr val="005F8C"/>
    <a:srgbClr val="D5D8D6"/>
    <a:srgbClr val="0C1F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76"/>
    <p:restoredTop sz="86803"/>
  </p:normalViewPr>
  <p:slideViewPr>
    <p:cSldViewPr snapToGrid="0" snapToObjects="1">
      <p:cViewPr varScale="1">
        <p:scale>
          <a:sx n="81" d="100"/>
          <a:sy n="81" d="100"/>
        </p:scale>
        <p:origin x="208" y="816"/>
      </p:cViewPr>
      <p:guideLst>
        <p:guide orient="horz" pos="2160"/>
        <p:guide pos="384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80" d="100"/>
        <a:sy n="80" d="100"/>
      </p:scale>
      <p:origin x="0" y="0"/>
    </p:cViewPr>
  </p:sorterViewPr>
  <p:notesViewPr>
    <p:cSldViewPr snapToGrid="0" snapToObjects="1">
      <p:cViewPr varScale="1">
        <p:scale>
          <a:sx n="160" d="100"/>
          <a:sy n="160" d="100"/>
        </p:scale>
        <p:origin x="18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C98CA-5BCA-4746-9BB4-3903B307A92C}" type="datetimeFigureOut">
              <a:rPr lang="en-US" smtClean="0"/>
              <a:t>4/10/24</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731C0-4EC2-4F40-BB11-8B19C887E6A8}" type="slidenum">
              <a:rPr lang="en-US" smtClean="0"/>
              <a:t>‹#›</a:t>
            </a:fld>
            <a:endParaRPr lang="en-US"/>
          </a:p>
        </p:txBody>
      </p:sp>
    </p:spTree>
    <p:extLst>
      <p:ext uri="{BB962C8B-B14F-4D97-AF65-F5344CB8AC3E}">
        <p14:creationId xmlns:p14="http://schemas.microsoft.com/office/powerpoint/2010/main" val="400200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AI förändrar världen. Den tekniska utvecklingen innebär en transformation av samhället som saknar motstycke, och den påverkar allt från arbetsmarknad, utbildning, samhällsservice, till vår konkurrenskraft. Sverige behöver maximera värdet av att använda artificiell intelligens. För att accelerera den utvecklingen har AI Sweden nu tagit fram en AI-strategi för Sverige.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v.1.0 20240410</a:t>
            </a:r>
            <a:endParaRPr lang="sv-SE" dirty="0"/>
          </a:p>
        </p:txBody>
      </p:sp>
      <p:sp>
        <p:nvSpPr>
          <p:cNvPr id="4" name="Platshållare för bildnummer 3"/>
          <p:cNvSpPr>
            <a:spLocks noGrp="1"/>
          </p:cNvSpPr>
          <p:nvPr>
            <p:ph type="sldNum" sz="quarter" idx="5"/>
          </p:nvPr>
        </p:nvSpPr>
        <p:spPr/>
        <p:txBody>
          <a:bodyPr/>
          <a:lstStyle/>
          <a:p>
            <a:fld id="{6D7731C0-4EC2-4F40-BB11-8B19C887E6A8}" type="slidenum">
              <a:rPr lang="en-US" smtClean="0"/>
              <a:t>1</a:t>
            </a:fld>
            <a:endParaRPr lang="en-US"/>
          </a:p>
        </p:txBody>
      </p:sp>
    </p:spTree>
    <p:extLst>
      <p:ext uri="{BB962C8B-B14F-4D97-AF65-F5344CB8AC3E}">
        <p14:creationId xmlns:p14="http://schemas.microsoft.com/office/powerpoint/2010/main" val="13214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7731C0-4EC2-4F40-BB11-8B19C887E6A8}" type="slidenum">
              <a:rPr lang="en-US" smtClean="0"/>
              <a:t>2</a:t>
            </a:fld>
            <a:endParaRPr lang="en-US"/>
          </a:p>
        </p:txBody>
      </p:sp>
    </p:spTree>
    <p:extLst>
      <p:ext uri="{BB962C8B-B14F-4D97-AF65-F5344CB8AC3E}">
        <p14:creationId xmlns:p14="http://schemas.microsoft.com/office/powerpoint/2010/main" val="296014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D7731C0-4EC2-4F40-BB11-8B19C887E6A8}" type="slidenum">
              <a:rPr lang="en-US" smtClean="0"/>
              <a:t>3</a:t>
            </a:fld>
            <a:endParaRPr lang="en-US"/>
          </a:p>
        </p:txBody>
      </p:sp>
    </p:spTree>
    <p:extLst>
      <p:ext uri="{BB962C8B-B14F-4D97-AF65-F5344CB8AC3E}">
        <p14:creationId xmlns:p14="http://schemas.microsoft.com/office/powerpoint/2010/main" val="33338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D7731C0-4EC2-4F40-BB11-8B19C887E6A8}" type="slidenum">
              <a:rPr lang="en-US" smtClean="0"/>
              <a:t>5</a:t>
            </a:fld>
            <a:endParaRPr lang="en-US"/>
          </a:p>
        </p:txBody>
      </p:sp>
    </p:spTree>
    <p:extLst>
      <p:ext uri="{BB962C8B-B14F-4D97-AF65-F5344CB8AC3E}">
        <p14:creationId xmlns:p14="http://schemas.microsoft.com/office/powerpoint/2010/main" val="67024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Arial" panose="020B0604020202020204" pitchFamily="34" charset="0"/>
              <a:buNone/>
              <a:defRPr/>
            </a:pPr>
            <a:endParaRPr lang="en-US" sz="1000" b="0" dirty="0">
              <a:latin typeface="Greycliff CF" pitchFamily="2" charset="77"/>
            </a:endParaRPr>
          </a:p>
        </p:txBody>
      </p:sp>
      <p:sp>
        <p:nvSpPr>
          <p:cNvPr id="4" name="Platshållare för bildnumm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4824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Arial" panose="020B0604020202020204" pitchFamily="34" charset="0"/>
              <a:buNone/>
              <a:defRPr/>
            </a:pPr>
            <a:endParaRPr lang="en-US" sz="1000" b="0" dirty="0">
              <a:latin typeface="Greycliff CF" pitchFamily="2" charset="77"/>
            </a:endParaRPr>
          </a:p>
        </p:txBody>
      </p:sp>
      <p:sp>
        <p:nvSpPr>
          <p:cNvPr id="4" name="Platshållare för bildnumm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9420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7731C0-4EC2-4F40-BB11-8B19C887E6A8}" type="slidenum">
              <a:rPr lang="en-US" smtClean="0"/>
              <a:t>11</a:t>
            </a:fld>
            <a:endParaRPr lang="en-US"/>
          </a:p>
        </p:txBody>
      </p:sp>
    </p:spTree>
    <p:extLst>
      <p:ext uri="{BB962C8B-B14F-4D97-AF65-F5344CB8AC3E}">
        <p14:creationId xmlns:p14="http://schemas.microsoft.com/office/powerpoint/2010/main" val="2831498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er">
    <p:bg>
      <p:bgRef idx="1001">
        <a:schemeClr val="bg2"/>
      </p:bgRef>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378B4F13-EFC9-8141-8497-AF3D54A53C21}"/>
              </a:ext>
            </a:extLst>
          </p:cNvPr>
          <p:cNvSpPr/>
          <p:nvPr userDrawn="1"/>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1463041" y="2124353"/>
            <a:ext cx="8290560" cy="2170545"/>
          </a:xfrm>
        </p:spPr>
        <p:txBody>
          <a:bodyPr anchor="b">
            <a:normAutofit/>
          </a:bodyPr>
          <a:lstStyle>
            <a:lvl1pPr algn="l">
              <a:defRPr sz="6400">
                <a:solidFill>
                  <a:schemeClr val="tx1"/>
                </a:solidFill>
              </a:defRPr>
            </a:lvl1pPr>
          </a:lstStyle>
          <a:p>
            <a:r>
              <a:rPr lang="sv-SE" dirty="0" err="1"/>
              <a:t>Heading</a:t>
            </a:r>
            <a:r>
              <a:rPr lang="sv-SE" dirty="0"/>
              <a:t> – </a:t>
            </a:r>
            <a:r>
              <a:rPr lang="sv-SE" dirty="0" err="1"/>
              <a:t>can</a:t>
            </a:r>
            <a:r>
              <a:rPr lang="sv-SE" dirty="0"/>
              <a:t> be </a:t>
            </a:r>
            <a:r>
              <a:rPr lang="sv-SE" dirty="0" err="1"/>
              <a:t>uppercase</a:t>
            </a:r>
            <a:r>
              <a:rPr lang="sv-SE" dirty="0"/>
              <a:t> </a:t>
            </a:r>
            <a:r>
              <a:rPr lang="sv-SE" dirty="0" err="1"/>
              <a:t>if</a:t>
            </a:r>
            <a:r>
              <a:rPr lang="sv-SE" dirty="0"/>
              <a:t> short</a:t>
            </a:r>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1463041" y="4584383"/>
            <a:ext cx="8290560" cy="1227137"/>
          </a:xfrm>
        </p:spPr>
        <p:txBody>
          <a:bodyPr>
            <a:noAutofit/>
          </a:bodyPr>
          <a:lstStyle>
            <a:lvl1pPr marL="0" indent="0" algn="l">
              <a:lnSpc>
                <a:spcPct val="100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a:t>
            </a:r>
            <a:r>
              <a:rPr lang="sv-SE" dirty="0"/>
              <a:t> </a:t>
            </a:r>
            <a:r>
              <a:rPr lang="sv-SE" dirty="0" err="1"/>
              <a:t>heading</a:t>
            </a:r>
            <a:r>
              <a:rPr lang="sv-SE" dirty="0"/>
              <a:t>, speaker, </a:t>
            </a:r>
            <a:r>
              <a:rPr lang="sv-SE" dirty="0" err="1"/>
              <a:t>venue</a:t>
            </a:r>
            <a:r>
              <a:rPr lang="sv-SE" dirty="0"/>
              <a:t>, etc. </a:t>
            </a:r>
            <a:r>
              <a:rPr lang="sv-SE" dirty="0" err="1"/>
              <a:t>Use</a:t>
            </a:r>
            <a:r>
              <a:rPr lang="sv-SE" dirty="0"/>
              <a:t> </a:t>
            </a:r>
            <a:r>
              <a:rPr lang="sv-SE" dirty="0" err="1"/>
              <a:t>this</a:t>
            </a:r>
            <a:r>
              <a:rPr lang="sv-SE" dirty="0"/>
              <a:t> </a:t>
            </a:r>
            <a:r>
              <a:rPr lang="sv-SE" dirty="0" err="1"/>
              <a:t>slide</a:t>
            </a:r>
            <a:r>
              <a:rPr lang="sv-SE" dirty="0"/>
              <a:t> </a:t>
            </a:r>
            <a:r>
              <a:rPr lang="sv-SE" dirty="0" err="1"/>
              <a:t>with</a:t>
            </a:r>
            <a:r>
              <a:rPr lang="sv-SE" dirty="0"/>
              <a:t> dark </a:t>
            </a:r>
            <a:r>
              <a:rPr lang="sv-SE" dirty="0" err="1"/>
              <a:t>blue</a:t>
            </a:r>
            <a:r>
              <a:rPr lang="sv-SE" dirty="0"/>
              <a:t> </a:t>
            </a:r>
            <a:r>
              <a:rPr lang="sv-SE" dirty="0" err="1"/>
              <a:t>background</a:t>
            </a:r>
            <a:r>
              <a:rPr lang="sv-SE" dirty="0"/>
              <a:t> or dark </a:t>
            </a:r>
            <a:r>
              <a:rPr lang="sv-SE" dirty="0" err="1"/>
              <a:t>hero</a:t>
            </a:r>
            <a:r>
              <a:rPr lang="sv-SE" dirty="0"/>
              <a:t> image.</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r>
              <a:rPr lang="sv-SE" err="1"/>
              <a:t>footer</a:t>
            </a:r>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pic>
        <p:nvPicPr>
          <p:cNvPr id="9" name="Bildobjekt 8" descr="En bild som visar ritning&#10;&#10;Automatiskt genererad beskrivning">
            <a:extLst>
              <a:ext uri="{FF2B5EF4-FFF2-40B4-BE49-F238E27FC236}">
                <a16:creationId xmlns:a16="http://schemas.microsoft.com/office/drawing/2014/main" id="{580048E7-6433-25A7-E2D0-B081CA67EB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09044" y="476251"/>
            <a:ext cx="765708" cy="765708"/>
          </a:xfrm>
          <a:prstGeom prst="rect">
            <a:avLst/>
          </a:prstGeom>
          <a:noFill/>
        </p:spPr>
      </p:pic>
    </p:spTree>
    <p:extLst>
      <p:ext uri="{BB962C8B-B14F-4D97-AF65-F5344CB8AC3E}">
        <p14:creationId xmlns:p14="http://schemas.microsoft.com/office/powerpoint/2010/main" val="35657998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Empty dark">
    <p:bg>
      <p:bgPr>
        <a:solidFill>
          <a:schemeClr val="tx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2475143-3A41-E842-9BE1-E0055C5D4EB3}"/>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3" name="Platshållare för sidfot 2">
            <a:extLst>
              <a:ext uri="{FF2B5EF4-FFF2-40B4-BE49-F238E27FC236}">
                <a16:creationId xmlns:a16="http://schemas.microsoft.com/office/drawing/2014/main" id="{A44D5079-45CB-0843-BD7C-748AD71FF56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9E4E946-BDAC-5D4F-B557-DDA82831745D}"/>
              </a:ext>
            </a:extLst>
          </p:cNvPr>
          <p:cNvSpPr>
            <a:spLocks noGrp="1"/>
          </p:cNvSpPr>
          <p:nvPr>
            <p:ph type="sldNum" sz="quarter" idx="12"/>
          </p:nvPr>
        </p:nvSpPr>
        <p:spPr/>
        <p:txBody>
          <a:bodyPr/>
          <a:lstStyle/>
          <a:p>
            <a:fld id="{A27DF09E-8508-3A40-851B-1CAED0195E7E}" type="slidenum">
              <a:rPr lang="sv-SE" smtClean="0"/>
              <a:t>‹#›</a:t>
            </a:fld>
            <a:endParaRPr lang="sv-SE"/>
          </a:p>
        </p:txBody>
      </p:sp>
      <p:pic>
        <p:nvPicPr>
          <p:cNvPr id="7" name="Bildobjekt 6" descr="En bild som visar ritning&#10;&#10;Automatiskt genererad beskrivning">
            <a:extLst>
              <a:ext uri="{FF2B5EF4-FFF2-40B4-BE49-F238E27FC236}">
                <a16:creationId xmlns:a16="http://schemas.microsoft.com/office/drawing/2014/main" id="{B2A25A4E-B77F-A607-A332-836FE7FF13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09044" y="476251"/>
            <a:ext cx="765708" cy="765708"/>
          </a:xfrm>
          <a:prstGeom prst="rect">
            <a:avLst/>
          </a:prstGeom>
          <a:noFill/>
        </p:spPr>
      </p:pic>
    </p:spTree>
    <p:extLst>
      <p:ext uri="{BB962C8B-B14F-4D97-AF65-F5344CB8AC3E}">
        <p14:creationId xmlns:p14="http://schemas.microsoft.com/office/powerpoint/2010/main" val="426340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yellow (use sparsingly!)">
    <p:bg>
      <p:bgPr>
        <a:solidFill>
          <a:schemeClr val="accent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2475143-3A41-E842-9BE1-E0055C5D4EB3}"/>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3" name="Platshållare för sidfot 2">
            <a:extLst>
              <a:ext uri="{FF2B5EF4-FFF2-40B4-BE49-F238E27FC236}">
                <a16:creationId xmlns:a16="http://schemas.microsoft.com/office/drawing/2014/main" id="{A44D5079-45CB-0843-BD7C-748AD71FF56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9E4E946-BDAC-5D4F-B557-DDA82831745D}"/>
              </a:ext>
            </a:extLst>
          </p:cNvPr>
          <p:cNvSpPr>
            <a:spLocks noGrp="1"/>
          </p:cNvSpPr>
          <p:nvPr>
            <p:ph type="sldNum" sz="quarter" idx="12"/>
          </p:nvPr>
        </p:nvSpPr>
        <p:spPr/>
        <p:txBody>
          <a:bodyPr/>
          <a:lstStyle/>
          <a:p>
            <a:fld id="{A27DF09E-8508-3A40-851B-1CAED0195E7E}" type="slidenum">
              <a:rPr lang="sv-SE" smtClean="0"/>
              <a:t>‹#›</a:t>
            </a:fld>
            <a:endParaRPr lang="sv-SE"/>
          </a:p>
        </p:txBody>
      </p:sp>
    </p:spTree>
    <p:extLst>
      <p:ext uri="{BB962C8B-B14F-4D97-AF65-F5344CB8AC3E}">
        <p14:creationId xmlns:p14="http://schemas.microsoft.com/office/powerpoint/2010/main" val="4200006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ED0547-F0A7-D744-82A7-28C76853CDAA}"/>
              </a:ext>
            </a:extLst>
          </p:cNvPr>
          <p:cNvSpPr>
            <a:spLocks noGrp="1"/>
          </p:cNvSpPr>
          <p:nvPr>
            <p:ph type="title" hasCustomPrompt="1"/>
          </p:nvPr>
        </p:nvSpPr>
        <p:spPr/>
        <p:txBody>
          <a:bodyPr/>
          <a:lstStyle/>
          <a:p>
            <a:r>
              <a:rPr lang="sv-SE" dirty="0"/>
              <a:t>Colors</a:t>
            </a:r>
            <a:endParaRPr lang="en-US" dirty="0"/>
          </a:p>
        </p:txBody>
      </p:sp>
      <p:sp>
        <p:nvSpPr>
          <p:cNvPr id="3" name="Platshållare för datum 2">
            <a:extLst>
              <a:ext uri="{FF2B5EF4-FFF2-40B4-BE49-F238E27FC236}">
                <a16:creationId xmlns:a16="http://schemas.microsoft.com/office/drawing/2014/main" id="{C2C9638C-AA5F-8A47-9DC4-79565DDC76D4}"/>
              </a:ext>
            </a:extLst>
          </p:cNvPr>
          <p:cNvSpPr>
            <a:spLocks noGrp="1"/>
          </p:cNvSpPr>
          <p:nvPr>
            <p:ph type="dt" sz="half" idx="10"/>
          </p:nvPr>
        </p:nvSpPr>
        <p:spPr/>
        <p:txBody>
          <a:bodyPr/>
          <a:lstStyle/>
          <a:p>
            <a:fld id="{11475F61-B125-484B-A5CA-693CFB9F9CD5}" type="datetimeFigureOut">
              <a:rPr lang="sv-SE" smtClean="0"/>
              <a:pPr/>
              <a:t>2024-04-10</a:t>
            </a:fld>
            <a:endParaRPr lang="sv-SE"/>
          </a:p>
        </p:txBody>
      </p:sp>
      <p:sp>
        <p:nvSpPr>
          <p:cNvPr id="4" name="Platshållare för sidfot 3">
            <a:extLst>
              <a:ext uri="{FF2B5EF4-FFF2-40B4-BE49-F238E27FC236}">
                <a16:creationId xmlns:a16="http://schemas.microsoft.com/office/drawing/2014/main" id="{14725F63-19B8-FC45-89F4-270DE1FEC2A2}"/>
              </a:ext>
            </a:extLst>
          </p:cNvPr>
          <p:cNvSpPr>
            <a:spLocks noGrp="1"/>
          </p:cNvSpPr>
          <p:nvPr>
            <p:ph type="ftr" sz="quarter" idx="11"/>
          </p:nvPr>
        </p:nvSpPr>
        <p:spPr/>
        <p:txBody>
          <a:bodyPr/>
          <a:lstStyle/>
          <a:p>
            <a:r>
              <a:rPr lang="sv-SE"/>
              <a:t>Footer</a:t>
            </a:r>
          </a:p>
        </p:txBody>
      </p:sp>
      <p:sp>
        <p:nvSpPr>
          <p:cNvPr id="5" name="Platshållare för bildnummer 4">
            <a:extLst>
              <a:ext uri="{FF2B5EF4-FFF2-40B4-BE49-F238E27FC236}">
                <a16:creationId xmlns:a16="http://schemas.microsoft.com/office/drawing/2014/main" id="{3269D391-D613-8E46-86E3-E01133F9A8D3}"/>
              </a:ext>
            </a:extLst>
          </p:cNvPr>
          <p:cNvSpPr>
            <a:spLocks noGrp="1"/>
          </p:cNvSpPr>
          <p:nvPr>
            <p:ph type="sldNum" sz="quarter" idx="12"/>
          </p:nvPr>
        </p:nvSpPr>
        <p:spPr/>
        <p:txBody>
          <a:bodyPr/>
          <a:lstStyle/>
          <a:p>
            <a:fld id="{A27DF09E-8508-3A40-851B-1CAED0195E7E}" type="slidenum">
              <a:rPr lang="sv-SE" smtClean="0"/>
              <a:pPr/>
              <a:t>‹#›</a:t>
            </a:fld>
            <a:endParaRPr lang="sv-SE"/>
          </a:p>
        </p:txBody>
      </p:sp>
      <p:sp>
        <p:nvSpPr>
          <p:cNvPr id="6" name="Rektangel 5">
            <a:extLst>
              <a:ext uri="{FF2B5EF4-FFF2-40B4-BE49-F238E27FC236}">
                <a16:creationId xmlns:a16="http://schemas.microsoft.com/office/drawing/2014/main" id="{00009990-2B6B-204B-8220-3FAB21924DE5}"/>
              </a:ext>
            </a:extLst>
          </p:cNvPr>
          <p:cNvSpPr/>
          <p:nvPr userDrawn="1"/>
        </p:nvSpPr>
        <p:spPr>
          <a:xfrm>
            <a:off x="838200" y="2041424"/>
            <a:ext cx="1757069" cy="1757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a:solidFill>
                  <a:schemeClr val="bg1"/>
                </a:solidFill>
                <a:latin typeface="Greycliff CF" pitchFamily="2" charset="77"/>
              </a:rPr>
              <a:t>Primary yellow</a:t>
            </a:r>
          </a:p>
        </p:txBody>
      </p:sp>
      <p:sp>
        <p:nvSpPr>
          <p:cNvPr id="7" name="Rektangel 6">
            <a:extLst>
              <a:ext uri="{FF2B5EF4-FFF2-40B4-BE49-F238E27FC236}">
                <a16:creationId xmlns:a16="http://schemas.microsoft.com/office/drawing/2014/main" id="{0EBDC06C-5B7F-0148-9E8D-FA23D0317116}"/>
              </a:ext>
            </a:extLst>
          </p:cNvPr>
          <p:cNvSpPr/>
          <p:nvPr userDrawn="1"/>
        </p:nvSpPr>
        <p:spPr>
          <a:xfrm>
            <a:off x="3312658" y="2041424"/>
            <a:ext cx="1757069" cy="1757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a:solidFill>
                  <a:schemeClr val="bg1"/>
                </a:solidFill>
                <a:latin typeface="Greycliff CF" pitchFamily="2" charset="77"/>
              </a:rPr>
              <a:t>Dark blue</a:t>
            </a:r>
          </a:p>
        </p:txBody>
      </p:sp>
      <p:sp>
        <p:nvSpPr>
          <p:cNvPr id="9" name="Rektangel 8">
            <a:extLst>
              <a:ext uri="{FF2B5EF4-FFF2-40B4-BE49-F238E27FC236}">
                <a16:creationId xmlns:a16="http://schemas.microsoft.com/office/drawing/2014/main" id="{E2B20CA1-20E7-C245-A395-1344E9C7754A}"/>
              </a:ext>
            </a:extLst>
          </p:cNvPr>
          <p:cNvSpPr/>
          <p:nvPr userDrawn="1"/>
        </p:nvSpPr>
        <p:spPr>
          <a:xfrm>
            <a:off x="8261573" y="2041424"/>
            <a:ext cx="1757069" cy="175706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reycliff CF" pitchFamily="2" charset="77"/>
              </a:rPr>
              <a:t>Grey</a:t>
            </a:r>
          </a:p>
        </p:txBody>
      </p:sp>
      <p:sp>
        <p:nvSpPr>
          <p:cNvPr id="10" name="Rektangel 9">
            <a:extLst>
              <a:ext uri="{FF2B5EF4-FFF2-40B4-BE49-F238E27FC236}">
                <a16:creationId xmlns:a16="http://schemas.microsoft.com/office/drawing/2014/main" id="{0A43E7A6-4524-0442-9CB0-178EA8DF9499}"/>
              </a:ext>
            </a:extLst>
          </p:cNvPr>
          <p:cNvSpPr/>
          <p:nvPr userDrawn="1"/>
        </p:nvSpPr>
        <p:spPr>
          <a:xfrm>
            <a:off x="838200" y="3968328"/>
            <a:ext cx="1757069" cy="17570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Light blue</a:t>
            </a:r>
          </a:p>
        </p:txBody>
      </p:sp>
      <p:sp>
        <p:nvSpPr>
          <p:cNvPr id="11" name="Rektangel 10">
            <a:extLst>
              <a:ext uri="{FF2B5EF4-FFF2-40B4-BE49-F238E27FC236}">
                <a16:creationId xmlns:a16="http://schemas.microsoft.com/office/drawing/2014/main" id="{012A3D37-2144-BE42-BF74-D7DE9947B561}"/>
              </a:ext>
            </a:extLst>
          </p:cNvPr>
          <p:cNvSpPr/>
          <p:nvPr userDrawn="1"/>
        </p:nvSpPr>
        <p:spPr>
          <a:xfrm>
            <a:off x="3312658" y="3968328"/>
            <a:ext cx="1757069" cy="1757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Blue</a:t>
            </a:r>
          </a:p>
        </p:txBody>
      </p:sp>
      <p:sp>
        <p:nvSpPr>
          <p:cNvPr id="12" name="Rektangel 11">
            <a:extLst>
              <a:ext uri="{FF2B5EF4-FFF2-40B4-BE49-F238E27FC236}">
                <a16:creationId xmlns:a16="http://schemas.microsoft.com/office/drawing/2014/main" id="{2ECE4356-E2CB-7C45-9C28-6995CB4E255D}"/>
              </a:ext>
            </a:extLst>
          </p:cNvPr>
          <p:cNvSpPr/>
          <p:nvPr userDrawn="1"/>
        </p:nvSpPr>
        <p:spPr>
          <a:xfrm>
            <a:off x="5787116" y="3968328"/>
            <a:ext cx="1757069" cy="1757069"/>
          </a:xfrm>
          <a:prstGeom prst="rect">
            <a:avLst/>
          </a:prstGeom>
          <a:solidFill>
            <a:schemeClr val="accent5"/>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Accent red</a:t>
            </a:r>
          </a:p>
        </p:txBody>
      </p:sp>
      <p:sp>
        <p:nvSpPr>
          <p:cNvPr id="13" name="Rektangel 12">
            <a:extLst>
              <a:ext uri="{FF2B5EF4-FFF2-40B4-BE49-F238E27FC236}">
                <a16:creationId xmlns:a16="http://schemas.microsoft.com/office/drawing/2014/main" id="{35AF0FE3-9D24-B347-96D0-993AAFA4C26D}"/>
              </a:ext>
            </a:extLst>
          </p:cNvPr>
          <p:cNvSpPr/>
          <p:nvPr userDrawn="1"/>
        </p:nvSpPr>
        <p:spPr>
          <a:xfrm>
            <a:off x="8261573" y="3968327"/>
            <a:ext cx="1757069" cy="1757069"/>
          </a:xfrm>
          <a:prstGeom prst="rect">
            <a:avLst/>
          </a:prstGeom>
          <a:solidFill>
            <a:schemeClr val="accent6"/>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Accent green</a:t>
            </a:r>
          </a:p>
        </p:txBody>
      </p:sp>
      <p:sp>
        <p:nvSpPr>
          <p:cNvPr id="14" name="Rektangel 13">
            <a:extLst>
              <a:ext uri="{FF2B5EF4-FFF2-40B4-BE49-F238E27FC236}">
                <a16:creationId xmlns:a16="http://schemas.microsoft.com/office/drawing/2014/main" id="{56E6290C-A792-A846-9AC5-B70D374B3C04}"/>
              </a:ext>
            </a:extLst>
          </p:cNvPr>
          <p:cNvSpPr/>
          <p:nvPr userDrawn="1"/>
        </p:nvSpPr>
        <p:spPr>
          <a:xfrm>
            <a:off x="5787116" y="2041424"/>
            <a:ext cx="1757069" cy="1757069"/>
          </a:xfrm>
          <a:prstGeom prst="rect">
            <a:avLst/>
          </a:prstGeom>
          <a:solidFill>
            <a:schemeClr val="bg1"/>
          </a:solidFill>
          <a:ln>
            <a:solidFill>
              <a:srgbClr val="12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reycliff CF" pitchFamily="2" charset="77"/>
              </a:rPr>
              <a:t>“White”</a:t>
            </a:r>
          </a:p>
        </p:txBody>
      </p:sp>
    </p:spTree>
    <p:extLst>
      <p:ext uri="{BB962C8B-B14F-4D97-AF65-F5344CB8AC3E}">
        <p14:creationId xmlns:p14="http://schemas.microsoft.com/office/powerpoint/2010/main" val="316963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ader">
    <p:bg>
      <p:bgRef idx="1001">
        <a:schemeClr val="bg2"/>
      </p:bgRef>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378B4F13-EFC9-8141-8497-AF3D54A53C21}"/>
              </a:ext>
            </a:extLst>
          </p:cNvPr>
          <p:cNvSpPr/>
          <p:nvPr userDrawn="1"/>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1463041" y="4178730"/>
            <a:ext cx="8290560" cy="1227137"/>
          </a:xfrm>
        </p:spPr>
        <p:txBody>
          <a:bodyPr>
            <a:noAutofit/>
          </a:bodyPr>
          <a:lstStyle>
            <a:lvl1pPr marL="0" indent="0" algn="l">
              <a:lnSpc>
                <a:spcPct val="100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a:t>
            </a:r>
            <a:r>
              <a:rPr lang="sv-SE" dirty="0"/>
              <a:t> </a:t>
            </a:r>
            <a:r>
              <a:rPr lang="sv-SE" dirty="0" err="1"/>
              <a:t>heading</a:t>
            </a:r>
            <a:r>
              <a:rPr lang="sv-SE" dirty="0"/>
              <a:t>, speaker, </a:t>
            </a:r>
            <a:r>
              <a:rPr lang="sv-SE" dirty="0" err="1"/>
              <a:t>venue</a:t>
            </a:r>
            <a:r>
              <a:rPr lang="sv-SE" dirty="0"/>
              <a:t>, etc. </a:t>
            </a:r>
            <a:r>
              <a:rPr lang="sv-SE" dirty="0" err="1"/>
              <a:t>Use</a:t>
            </a:r>
            <a:r>
              <a:rPr lang="sv-SE" dirty="0"/>
              <a:t> </a:t>
            </a:r>
            <a:r>
              <a:rPr lang="sv-SE" dirty="0" err="1"/>
              <a:t>this</a:t>
            </a:r>
            <a:r>
              <a:rPr lang="sv-SE" dirty="0"/>
              <a:t> </a:t>
            </a:r>
            <a:r>
              <a:rPr lang="sv-SE" dirty="0" err="1"/>
              <a:t>slide</a:t>
            </a:r>
            <a:r>
              <a:rPr lang="sv-SE" dirty="0"/>
              <a:t> </a:t>
            </a:r>
            <a:r>
              <a:rPr lang="sv-SE" dirty="0" err="1"/>
              <a:t>with</a:t>
            </a:r>
            <a:r>
              <a:rPr lang="sv-SE" dirty="0"/>
              <a:t> dark </a:t>
            </a:r>
            <a:r>
              <a:rPr lang="sv-SE" dirty="0" err="1"/>
              <a:t>blue</a:t>
            </a:r>
            <a:r>
              <a:rPr lang="sv-SE" dirty="0"/>
              <a:t> </a:t>
            </a:r>
            <a:r>
              <a:rPr lang="sv-SE" dirty="0" err="1"/>
              <a:t>background</a:t>
            </a:r>
            <a:r>
              <a:rPr lang="sv-SE" dirty="0"/>
              <a:t> or dark </a:t>
            </a:r>
            <a:r>
              <a:rPr lang="sv-SE" dirty="0" err="1"/>
              <a:t>hero</a:t>
            </a:r>
            <a:r>
              <a:rPr lang="sv-SE" dirty="0"/>
              <a:t> image.</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r>
              <a:rPr lang="sv-SE" err="1"/>
              <a:t>footer</a:t>
            </a:r>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9" name="Google Shape;141;p1">
            <a:extLst>
              <a:ext uri="{FF2B5EF4-FFF2-40B4-BE49-F238E27FC236}">
                <a16:creationId xmlns:a16="http://schemas.microsoft.com/office/drawing/2014/main" id="{AE39BCA2-7291-A5D5-64B2-BFDF019D9669}"/>
              </a:ext>
            </a:extLst>
          </p:cNvPr>
          <p:cNvSpPr txBox="1">
            <a:spLocks noGrp="1"/>
          </p:cNvSpPr>
          <p:nvPr>
            <p:ph type="ctrTitle" hasCustomPrompt="1"/>
          </p:nvPr>
        </p:nvSpPr>
        <p:spPr>
          <a:xfrm>
            <a:off x="1463041" y="2869658"/>
            <a:ext cx="8290560" cy="1893890"/>
          </a:xfrm>
          <a:noFill/>
          <a:ln>
            <a:noFill/>
          </a:ln>
        </p:spPr>
        <p:txBody>
          <a:bodyPr spcFirstLastPara="1" wrap="square" lIns="90000" tIns="43200" rIns="90000" bIns="43200" anchor="t" anchorCtr="0">
            <a:noAutofit/>
          </a:bodyPr>
          <a:lstStyle>
            <a:lvl1pPr>
              <a:defRPr sz="6400"/>
            </a:lvl1pPr>
          </a:lstStyle>
          <a:p>
            <a:r>
              <a:rPr lang="en-US" dirty="0">
                <a:latin typeface="Greycliff CF Heavy"/>
              </a:rPr>
              <a:t>Heading</a:t>
            </a:r>
            <a:endParaRPr lang="sv-SE" dirty="0"/>
          </a:p>
        </p:txBody>
      </p:sp>
      <p:pic>
        <p:nvPicPr>
          <p:cNvPr id="11" name="Bildobjekt 10" descr="En bild som visar ritning&#10;&#10;Automatiskt genererad beskrivning">
            <a:extLst>
              <a:ext uri="{FF2B5EF4-FFF2-40B4-BE49-F238E27FC236}">
                <a16:creationId xmlns:a16="http://schemas.microsoft.com/office/drawing/2014/main" id="{6FEC3737-DF1C-6C1D-8015-AD5116DCB1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281566308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lt, sub)">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1360902"/>
            <a:ext cx="10515600" cy="2387600"/>
          </a:xfrm>
        </p:spPr>
        <p:txBody>
          <a:bodyPr anchor="b"/>
          <a:lstStyle>
            <a:lvl1pPr algn="ctr">
              <a:defRPr sz="6400" cap="all" baseline="0">
                <a:solidFill>
                  <a:schemeClr val="tx1"/>
                </a:solidFill>
              </a:defRPr>
            </a:lvl1pPr>
          </a:lstStyle>
          <a:p>
            <a:r>
              <a:rPr lang="sv-SE" dirty="0"/>
              <a:t>BIG BOLD HEADING</a:t>
            </a:r>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3949906"/>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Optional</a:t>
            </a:r>
            <a:r>
              <a:rPr lang="sv-SE" dirty="0"/>
              <a:t> </a:t>
            </a:r>
            <a:r>
              <a:rPr lang="sv-SE" dirty="0" err="1"/>
              <a:t>sub-heading</a:t>
            </a:r>
            <a:endParaRPr lang="sv-SE" dirty="0"/>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pic>
        <p:nvPicPr>
          <p:cNvPr id="8" name="Bildobjekt 7" descr="En bild som visar ritning&#10;&#10;Automatiskt genererad beskrivning">
            <a:extLst>
              <a:ext uri="{FF2B5EF4-FFF2-40B4-BE49-F238E27FC236}">
                <a16:creationId xmlns:a16="http://schemas.microsoft.com/office/drawing/2014/main" id="{EF3775FD-BFEF-A04F-9917-7266F6CE2D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121261798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lt 2, sub)">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617219"/>
            <a:ext cx="10515600" cy="2628899"/>
          </a:xfrm>
        </p:spPr>
        <p:txBody>
          <a:bodyPr anchor="b"/>
          <a:lstStyle>
            <a:lvl1pPr algn="l">
              <a:defRPr sz="6400" cap="all" baseline="0">
                <a:solidFill>
                  <a:schemeClr val="tx1"/>
                </a:solidFill>
              </a:defRPr>
            </a:lvl1pPr>
          </a:lstStyle>
          <a:p>
            <a:r>
              <a:rPr lang="sv-SE" dirty="0" err="1"/>
              <a:t>Slightly</a:t>
            </a:r>
            <a:r>
              <a:rPr lang="sv-SE" dirty="0"/>
              <a:t> less </a:t>
            </a:r>
            <a:br>
              <a:rPr lang="sv-SE" dirty="0"/>
            </a:br>
            <a:r>
              <a:rPr lang="sv-SE" dirty="0"/>
              <a:t>BIG BOLD HEADING</a:t>
            </a:r>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4046219"/>
            <a:ext cx="10515600" cy="183084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Optional</a:t>
            </a:r>
            <a:r>
              <a:rPr lang="sv-SE" dirty="0"/>
              <a:t> </a:t>
            </a:r>
            <a:r>
              <a:rPr lang="sv-SE" dirty="0" err="1"/>
              <a:t>preamble</a:t>
            </a:r>
            <a:endParaRPr lang="sv-SE" dirty="0"/>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9" name="Platshållare för text 8">
            <a:extLst>
              <a:ext uri="{FF2B5EF4-FFF2-40B4-BE49-F238E27FC236}">
                <a16:creationId xmlns:a16="http://schemas.microsoft.com/office/drawing/2014/main" id="{4C74E404-EBD5-214E-9324-FE965BC9E53E}"/>
              </a:ext>
            </a:extLst>
          </p:cNvPr>
          <p:cNvSpPr>
            <a:spLocks noGrp="1"/>
          </p:cNvSpPr>
          <p:nvPr>
            <p:ph type="body" sz="quarter" idx="13" hasCustomPrompt="1"/>
          </p:nvPr>
        </p:nvSpPr>
        <p:spPr>
          <a:xfrm>
            <a:off x="838200" y="3246120"/>
            <a:ext cx="7139940" cy="800098"/>
          </a:xfrm>
        </p:spPr>
        <p:txBody>
          <a:bodyPr anchor="ctr">
            <a:noAutofit/>
          </a:bodyPr>
          <a:lstStyle>
            <a:lvl1pPr marL="0" indent="0">
              <a:buNone/>
              <a:defRPr sz="3600" b="1" i="0">
                <a:solidFill>
                  <a:schemeClr val="accent1"/>
                </a:solidFill>
                <a:latin typeface="Greycliff CF Heavy" pitchFamily="2" charset="77"/>
              </a:defRPr>
            </a:lvl1pPr>
            <a:lvl2pPr marL="457200" indent="0">
              <a:buNone/>
              <a:defRPr sz="2400" b="1" i="0">
                <a:latin typeface="Greycliff CF Heavy" pitchFamily="2" charset="77"/>
              </a:defRPr>
            </a:lvl2pPr>
            <a:lvl3pPr marL="914400" indent="0">
              <a:buNone/>
              <a:defRPr sz="2400" b="1" i="0">
                <a:latin typeface="Greycliff CF Heavy" pitchFamily="2" charset="77"/>
              </a:defRPr>
            </a:lvl3pPr>
            <a:lvl4pPr marL="1371600" indent="0">
              <a:buNone/>
              <a:defRPr sz="2400" b="1" i="0">
                <a:latin typeface="Greycliff CF Heavy" pitchFamily="2" charset="77"/>
              </a:defRPr>
            </a:lvl4pPr>
            <a:lvl5pPr marL="1828800" indent="0">
              <a:buNone/>
              <a:defRPr sz="2400" b="1" i="0">
                <a:latin typeface="Greycliff CF Heavy" pitchFamily="2" charset="77"/>
              </a:defRPr>
            </a:lvl5pPr>
          </a:lstStyle>
          <a:p>
            <a:pPr lvl="0"/>
            <a:r>
              <a:rPr lang="sv-SE" dirty="0" err="1"/>
              <a:t>Optional</a:t>
            </a:r>
            <a:r>
              <a:rPr lang="sv-SE" dirty="0"/>
              <a:t> </a:t>
            </a:r>
            <a:r>
              <a:rPr lang="sv-SE" dirty="0" err="1"/>
              <a:t>sub-heading</a:t>
            </a:r>
            <a:endParaRPr lang="en-US" dirty="0"/>
          </a:p>
        </p:txBody>
      </p:sp>
      <p:pic>
        <p:nvPicPr>
          <p:cNvPr id="11" name="Bildobjekt 10" descr="En bild som visar ritning&#10;&#10;Automatiskt genererad beskrivning">
            <a:extLst>
              <a:ext uri="{FF2B5EF4-FFF2-40B4-BE49-F238E27FC236}">
                <a16:creationId xmlns:a16="http://schemas.microsoft.com/office/drawing/2014/main" id="{73E6A7C0-9163-37E9-2063-D7A19B1EDA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331555743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e and contrast">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1135083" y="1360902"/>
            <a:ext cx="4420800" cy="1442089"/>
          </a:xfrm>
        </p:spPr>
        <p:txBody>
          <a:bodyPr anchor="b"/>
          <a:lstStyle>
            <a:lvl1pPr algn="l">
              <a:defRPr sz="4400">
                <a:solidFill>
                  <a:schemeClr val="tx1"/>
                </a:solidFill>
              </a:defRPr>
            </a:lvl1pPr>
          </a:lstStyle>
          <a:p>
            <a:r>
              <a:rPr lang="sv-SE" dirty="0" err="1"/>
              <a:t>Heading</a:t>
            </a:r>
            <a:r>
              <a:rPr lang="sv-SE" dirty="0"/>
              <a:t> </a:t>
            </a:r>
            <a:r>
              <a:rPr lang="sv-SE" dirty="0" err="1"/>
              <a:t>contrast</a:t>
            </a:r>
            <a:r>
              <a:rPr lang="sv-SE" dirty="0"/>
              <a:t> or </a:t>
            </a:r>
            <a:r>
              <a:rPr lang="sv-SE" dirty="0" err="1"/>
              <a:t>compare</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1135083" y="3052165"/>
            <a:ext cx="4420800" cy="25535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6548595" y="3051958"/>
            <a:ext cx="4420800" cy="2553505"/>
          </a:xfrm>
        </p:spPr>
        <p:txBody>
          <a:bodyPr anchor="t">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6548457" y="1360488"/>
            <a:ext cx="4420800" cy="1442089"/>
          </a:xfrm>
        </p:spPr>
        <p:txBody>
          <a:bodyPr anchor="b">
            <a:noAutofit/>
          </a:bodyPr>
          <a:lstStyle>
            <a:lvl1pPr marL="0" indent="0">
              <a:buNone/>
              <a:defRPr sz="4400" b="1" i="0">
                <a:latin typeface="Greycliff CF Heavy" pitchFamily="2" charset="77"/>
              </a:defRPr>
            </a:lvl1pPr>
          </a:lstStyle>
          <a:p>
            <a:pPr lvl="0"/>
            <a:r>
              <a:rPr lang="sv-SE" dirty="0" err="1"/>
              <a:t>Heading</a:t>
            </a:r>
            <a:r>
              <a:rPr lang="sv-SE" dirty="0"/>
              <a:t> </a:t>
            </a:r>
            <a:r>
              <a:rPr lang="sv-SE" dirty="0" err="1"/>
              <a:t>contrast</a:t>
            </a:r>
            <a:r>
              <a:rPr lang="sv-SE" dirty="0"/>
              <a:t> or </a:t>
            </a:r>
            <a:r>
              <a:rPr lang="sv-SE" dirty="0" err="1"/>
              <a:t>compare</a:t>
            </a:r>
            <a:endParaRPr lang="en-US" dirty="0"/>
          </a:p>
        </p:txBody>
      </p:sp>
      <p:pic>
        <p:nvPicPr>
          <p:cNvPr id="11" name="Bildobjekt 10" descr="En bild som visar ritning&#10;&#10;Automatiskt genererad beskrivning">
            <a:extLst>
              <a:ext uri="{FF2B5EF4-FFF2-40B4-BE49-F238E27FC236}">
                <a16:creationId xmlns:a16="http://schemas.microsoft.com/office/drawing/2014/main" id="{91AF5668-D47F-A073-333E-B86F2503B2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1765599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e and contrast 50-50">
    <p:bg>
      <p:bgPr>
        <a:solidFill>
          <a:schemeClr val="tx2"/>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3929817-D17B-CF4B-9BDE-9E467C6D1A0F}"/>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1360902"/>
            <a:ext cx="4422569" cy="1442089"/>
          </a:xfrm>
        </p:spPr>
        <p:txBody>
          <a:bodyPr anchor="b"/>
          <a:lstStyle>
            <a:lvl1pPr algn="l">
              <a:defRPr sz="4400" b="1" i="0">
                <a:solidFill>
                  <a:schemeClr val="tx1"/>
                </a:solidFill>
                <a:latin typeface="Greycliff CF Heavy" pitchFamily="2" charset="77"/>
              </a:defRPr>
            </a:lvl1pPr>
          </a:lstStyle>
          <a:p>
            <a:r>
              <a:rPr lang="sv-SE" dirty="0" err="1"/>
              <a:t>Contrast</a:t>
            </a:r>
            <a:r>
              <a:rPr lang="sv-SE" dirty="0"/>
              <a:t>/</a:t>
            </a:r>
            <a:r>
              <a:rPr lang="sv-SE" dirty="0" err="1"/>
              <a:t>compare</a:t>
            </a:r>
            <a:r>
              <a:rPr lang="sv-SE" dirty="0"/>
              <a:t> fifty-fifty</a:t>
            </a:r>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3052165"/>
            <a:ext cx="4422569" cy="255350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lvl1pPr>
              <a:defRPr>
                <a:solidFill>
                  <a:schemeClr val="tx1"/>
                </a:solidFill>
              </a:defRPr>
            </a:lvl1pPr>
          </a:lstStyle>
          <a:p>
            <a:fld id="{11475F61-B125-484B-A5CA-693CFB9F9CD5}" type="datetimeFigureOut">
              <a:rPr lang="sv-SE" smtClean="0"/>
              <a:pPr/>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lvl1pPr>
              <a:defRPr>
                <a:solidFill>
                  <a:schemeClr val="bg1"/>
                </a:solidFill>
              </a:defRPr>
            </a:lvl1pPr>
          </a:lstStyle>
          <a:p>
            <a:fld id="{A27DF09E-8508-3A40-851B-1CAED0195E7E}" type="slidenum">
              <a:rPr lang="sv-SE" smtClean="0"/>
              <a:pPr/>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6934338" y="3051958"/>
            <a:ext cx="4419461" cy="2553505"/>
          </a:xfrm>
        </p:spPr>
        <p:txBody>
          <a:bodyPr anchor="t">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6934200" y="1360488"/>
            <a:ext cx="4419461" cy="1442089"/>
          </a:xfrm>
        </p:spPr>
        <p:txBody>
          <a:bodyPr anchor="b">
            <a:noAutofit/>
          </a:bodyPr>
          <a:lstStyle>
            <a:lvl1pPr marL="0" indent="0">
              <a:buNone/>
              <a:defRPr sz="4400" b="1" i="0">
                <a:solidFill>
                  <a:schemeClr val="bg1"/>
                </a:solidFill>
                <a:latin typeface="Greycliff CF Heavy" pitchFamily="2" charset="77"/>
              </a:defRPr>
            </a:lvl1pPr>
          </a:lstStyle>
          <a:p>
            <a:pPr lvl="0"/>
            <a:r>
              <a:rPr lang="sv-SE" dirty="0" err="1"/>
              <a:t>Contrast</a:t>
            </a:r>
            <a:r>
              <a:rPr lang="sv-SE" dirty="0"/>
              <a:t>/</a:t>
            </a:r>
            <a:r>
              <a:rPr lang="sv-SE" dirty="0" err="1"/>
              <a:t>compare</a:t>
            </a:r>
            <a:r>
              <a:rPr lang="sv-SE" dirty="0"/>
              <a:t> fifty-fifty</a:t>
            </a:r>
            <a:endParaRPr lang="en-US" dirty="0"/>
          </a:p>
        </p:txBody>
      </p:sp>
    </p:spTree>
    <p:extLst>
      <p:ext uri="{BB962C8B-B14F-4D97-AF65-F5344CB8AC3E}">
        <p14:creationId xmlns:p14="http://schemas.microsoft.com/office/powerpoint/2010/main" val="256537300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bullets">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1360902"/>
            <a:ext cx="3094307" cy="1442089"/>
          </a:xfrm>
        </p:spPr>
        <p:txBody>
          <a:bodyPr anchor="b">
            <a:normAutofit/>
          </a:bodyPr>
          <a:lstStyle>
            <a:lvl1pPr algn="l">
              <a:defRPr sz="4400">
                <a:solidFill>
                  <a:schemeClr val="tx1"/>
                </a:solidFill>
              </a:defRPr>
            </a:lvl1pPr>
          </a:lstStyle>
          <a:p>
            <a:r>
              <a:rPr lang="en-US" dirty="0"/>
              <a:t>One </a:t>
            </a:r>
            <a:r>
              <a:rPr lang="en-US" dirty="0" err="1"/>
              <a:t>mississippi</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3052165"/>
            <a:ext cx="3094307" cy="25535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4548984" y="3052372"/>
            <a:ext cx="3094307" cy="2553505"/>
          </a:xfrm>
        </p:spPr>
        <p:txBody>
          <a:bodyPr anchor="t">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4548846" y="1360902"/>
            <a:ext cx="3094307" cy="1442089"/>
          </a:xfrm>
        </p:spPr>
        <p:txBody>
          <a:bodyPr anchor="b">
            <a:normAutofit/>
          </a:bodyPr>
          <a:lstStyle>
            <a:lvl1pPr marL="0" indent="0">
              <a:buNone/>
              <a:defRPr sz="4400" b="1" i="0">
                <a:latin typeface="Greycliff CF Heavy" pitchFamily="2" charset="77"/>
              </a:defRPr>
            </a:lvl1pPr>
          </a:lstStyle>
          <a:p>
            <a:pPr lvl="0"/>
            <a:r>
              <a:rPr lang="en-US" dirty="0"/>
              <a:t>Two </a:t>
            </a:r>
            <a:r>
              <a:rPr lang="en-US" dirty="0" err="1"/>
              <a:t>mississippi</a:t>
            </a:r>
            <a:endParaRPr lang="en-US" dirty="0"/>
          </a:p>
        </p:txBody>
      </p:sp>
      <p:sp>
        <p:nvSpPr>
          <p:cNvPr id="9" name="Platshållare för text 8">
            <a:extLst>
              <a:ext uri="{FF2B5EF4-FFF2-40B4-BE49-F238E27FC236}">
                <a16:creationId xmlns:a16="http://schemas.microsoft.com/office/drawing/2014/main" id="{5F3848A1-A1FA-654C-80CC-50753D8AEC28}"/>
              </a:ext>
            </a:extLst>
          </p:cNvPr>
          <p:cNvSpPr>
            <a:spLocks noGrp="1"/>
          </p:cNvSpPr>
          <p:nvPr>
            <p:ph type="body" sz="quarter" idx="16" hasCustomPrompt="1"/>
          </p:nvPr>
        </p:nvSpPr>
        <p:spPr>
          <a:xfrm>
            <a:off x="8259491" y="1360902"/>
            <a:ext cx="3094307" cy="1442089"/>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i="0">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Three </a:t>
            </a:r>
            <a:r>
              <a:rPr lang="en-US" dirty="0" err="1"/>
              <a:t>mississippi</a:t>
            </a:r>
            <a:endParaRPr lang="en-US" dirty="0"/>
          </a:p>
        </p:txBody>
      </p:sp>
      <p:sp>
        <p:nvSpPr>
          <p:cNvPr id="15" name="Platshållare för text 14">
            <a:extLst>
              <a:ext uri="{FF2B5EF4-FFF2-40B4-BE49-F238E27FC236}">
                <a16:creationId xmlns:a16="http://schemas.microsoft.com/office/drawing/2014/main" id="{9A6895D2-11E7-F243-92B6-E52F1654B600}"/>
              </a:ext>
            </a:extLst>
          </p:cNvPr>
          <p:cNvSpPr>
            <a:spLocks noGrp="1"/>
          </p:cNvSpPr>
          <p:nvPr>
            <p:ph type="body" sz="quarter" idx="17" hasCustomPrompt="1"/>
          </p:nvPr>
        </p:nvSpPr>
        <p:spPr>
          <a:xfrm>
            <a:off x="8259763" y="3052763"/>
            <a:ext cx="3094035" cy="2552905"/>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pic>
        <p:nvPicPr>
          <p:cNvPr id="16" name="Bildobjekt 15" descr="En bild som visar ritning&#10;&#10;Automatiskt genererad beskrivning">
            <a:extLst>
              <a:ext uri="{FF2B5EF4-FFF2-40B4-BE49-F238E27FC236}">
                <a16:creationId xmlns:a16="http://schemas.microsoft.com/office/drawing/2014/main" id="{8E7062C7-AF37-80C0-FC93-00688A1344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156561531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ive-six &quot;bullets&quot;">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1215989"/>
            <a:ext cx="3094307" cy="823240"/>
          </a:xfrm>
        </p:spPr>
        <p:txBody>
          <a:bodyPr anchor="b">
            <a:normAutofit/>
          </a:bodyPr>
          <a:lstStyle>
            <a:lvl1pPr algn="l">
              <a:defRPr lang="sv-SE" sz="2800" b="0" i="0" kern="1200" dirty="0">
                <a:solidFill>
                  <a:schemeClr val="tx1"/>
                </a:solidFill>
                <a:latin typeface="Greycliff CF Heavy" pitchFamily="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One </a:t>
            </a:r>
            <a:r>
              <a:rPr lang="en-US" dirty="0" err="1"/>
              <a:t>mississippi</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2288403"/>
            <a:ext cx="3094307" cy="104462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4548984" y="2288611"/>
            <a:ext cx="3094307" cy="104441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4548846" y="1215989"/>
            <a:ext cx="3094307" cy="823240"/>
          </a:xfrm>
        </p:spPr>
        <p:txBody>
          <a:bodyPr anchor="b">
            <a:normAutofit/>
          </a:bodyPr>
          <a:lstStyle>
            <a:lvl1pPr marL="0" indent="0">
              <a:buNone/>
              <a:defRPr sz="2800" b="1" i="0">
                <a:latin typeface="Greycliff CF Heavy" pitchFamily="2" charset="77"/>
              </a:defRPr>
            </a:lvl1pPr>
          </a:lstStyle>
          <a:p>
            <a:pPr lvl="0"/>
            <a:r>
              <a:rPr lang="en-US" dirty="0"/>
              <a:t>Two </a:t>
            </a:r>
            <a:r>
              <a:rPr lang="en-US" dirty="0" err="1"/>
              <a:t>mississippi</a:t>
            </a:r>
            <a:endParaRPr lang="en-US" dirty="0"/>
          </a:p>
        </p:txBody>
      </p:sp>
      <p:sp>
        <p:nvSpPr>
          <p:cNvPr id="9" name="Platshållare för text 8">
            <a:extLst>
              <a:ext uri="{FF2B5EF4-FFF2-40B4-BE49-F238E27FC236}">
                <a16:creationId xmlns:a16="http://schemas.microsoft.com/office/drawing/2014/main" id="{5F3848A1-A1FA-654C-80CC-50753D8AEC28}"/>
              </a:ext>
            </a:extLst>
          </p:cNvPr>
          <p:cNvSpPr>
            <a:spLocks noGrp="1"/>
          </p:cNvSpPr>
          <p:nvPr>
            <p:ph type="body" sz="quarter" idx="16" hasCustomPrompt="1"/>
          </p:nvPr>
        </p:nvSpPr>
        <p:spPr>
          <a:xfrm>
            <a:off x="8259491" y="1215989"/>
            <a:ext cx="3094307" cy="82324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Three </a:t>
            </a:r>
            <a:r>
              <a:rPr lang="en-US" dirty="0" err="1"/>
              <a:t>mississippi</a:t>
            </a:r>
            <a:endParaRPr lang="en-US" dirty="0"/>
          </a:p>
        </p:txBody>
      </p:sp>
      <p:sp>
        <p:nvSpPr>
          <p:cNvPr id="15" name="Platshållare för text 14">
            <a:extLst>
              <a:ext uri="{FF2B5EF4-FFF2-40B4-BE49-F238E27FC236}">
                <a16:creationId xmlns:a16="http://schemas.microsoft.com/office/drawing/2014/main" id="{9A6895D2-11E7-F243-92B6-E52F1654B600}"/>
              </a:ext>
            </a:extLst>
          </p:cNvPr>
          <p:cNvSpPr>
            <a:spLocks noGrp="1"/>
          </p:cNvSpPr>
          <p:nvPr>
            <p:ph type="body" sz="quarter" idx="17" hasCustomPrompt="1"/>
          </p:nvPr>
        </p:nvSpPr>
        <p:spPr>
          <a:xfrm>
            <a:off x="8259763" y="2289001"/>
            <a:ext cx="3094035" cy="1044023"/>
          </a:xfrm>
        </p:spPr>
        <p:txBody>
          <a:bodyPr>
            <a:noAutofit/>
          </a:bodyPr>
          <a:lstStyle>
            <a:lvl1pPr marL="0" indent="0">
              <a:buNone/>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3" name="Platshållare för text 12">
            <a:extLst>
              <a:ext uri="{FF2B5EF4-FFF2-40B4-BE49-F238E27FC236}">
                <a16:creationId xmlns:a16="http://schemas.microsoft.com/office/drawing/2014/main" id="{E12DBDF9-801C-8A48-AB6B-BE17D58B6C5C}"/>
              </a:ext>
            </a:extLst>
          </p:cNvPr>
          <p:cNvSpPr>
            <a:spLocks noGrp="1"/>
          </p:cNvSpPr>
          <p:nvPr>
            <p:ph type="body" sz="quarter" idx="18" hasCustomPrompt="1"/>
          </p:nvPr>
        </p:nvSpPr>
        <p:spPr>
          <a:xfrm>
            <a:off x="838469" y="3708364"/>
            <a:ext cx="3094038" cy="834887"/>
          </a:xfrm>
        </p:spPr>
        <p:txBody>
          <a:bodyPr anchor="b"/>
          <a:lstStyle>
            <a:lvl1pPr marL="0" indent="0">
              <a:buNone/>
              <a:defRPr b="1" i="0">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Four</a:t>
            </a:r>
            <a:r>
              <a:rPr lang="sv-SE" dirty="0"/>
              <a:t> </a:t>
            </a:r>
            <a:r>
              <a:rPr lang="sv-SE" dirty="0" err="1"/>
              <a:t>mississippi</a:t>
            </a:r>
            <a:endParaRPr lang="en-US" dirty="0"/>
          </a:p>
        </p:txBody>
      </p:sp>
      <p:sp>
        <p:nvSpPr>
          <p:cNvPr id="17" name="Platshållare för text 16">
            <a:extLst>
              <a:ext uri="{FF2B5EF4-FFF2-40B4-BE49-F238E27FC236}">
                <a16:creationId xmlns:a16="http://schemas.microsoft.com/office/drawing/2014/main" id="{536DCE9F-EFF9-634A-B64B-DDF40B27E21D}"/>
              </a:ext>
            </a:extLst>
          </p:cNvPr>
          <p:cNvSpPr>
            <a:spLocks noGrp="1"/>
          </p:cNvSpPr>
          <p:nvPr>
            <p:ph type="body" sz="quarter" idx="19" hasCustomPrompt="1"/>
          </p:nvPr>
        </p:nvSpPr>
        <p:spPr>
          <a:xfrm>
            <a:off x="4548188" y="3708363"/>
            <a:ext cx="3095625" cy="834887"/>
          </a:xfrm>
        </p:spPr>
        <p:txBody>
          <a:bodyPr anchor="b">
            <a:noAutofit/>
          </a:bodyPr>
          <a:lstStyle>
            <a:lvl1pPr marL="0" indent="0">
              <a:buNone/>
              <a:defRPr sz="2800" b="1" i="0">
                <a:latin typeface="Greycliff CF Heavy" pitchFamily="2" charset="77"/>
              </a:defRPr>
            </a:lvl1pPr>
            <a:lvl2pPr marL="457200" indent="0">
              <a:buNone/>
              <a:defRPr sz="2800" b="1" i="0">
                <a:latin typeface="Greycliff CF Heavy" pitchFamily="2" charset="77"/>
              </a:defRPr>
            </a:lvl2pPr>
            <a:lvl3pPr marL="914400" indent="0">
              <a:buNone/>
              <a:defRPr sz="2800" b="1" i="0">
                <a:latin typeface="Greycliff CF Heavy" pitchFamily="2" charset="77"/>
              </a:defRPr>
            </a:lvl3pPr>
            <a:lvl4pPr marL="1371600" indent="0">
              <a:buNone/>
              <a:defRPr sz="2800" b="1" i="0">
                <a:latin typeface="Greycliff CF Heavy" pitchFamily="2" charset="77"/>
              </a:defRPr>
            </a:lvl4pPr>
            <a:lvl5pPr marL="1828800" indent="0">
              <a:buNone/>
              <a:defRPr sz="2800" b="1" i="0">
                <a:latin typeface="Greycliff CF Heavy" pitchFamily="2" charset="77"/>
              </a:defRPr>
            </a:lvl5pPr>
          </a:lstStyle>
          <a:p>
            <a:pPr lvl="0"/>
            <a:r>
              <a:rPr lang="sv-SE" dirty="0" err="1"/>
              <a:t>Five</a:t>
            </a:r>
            <a:r>
              <a:rPr lang="sv-SE" dirty="0"/>
              <a:t> </a:t>
            </a:r>
            <a:r>
              <a:rPr lang="sv-SE" dirty="0" err="1"/>
              <a:t>mississippi</a:t>
            </a:r>
            <a:endParaRPr lang="en-US" dirty="0"/>
          </a:p>
        </p:txBody>
      </p:sp>
      <p:sp>
        <p:nvSpPr>
          <p:cNvPr id="19" name="Platshållare för text 18">
            <a:extLst>
              <a:ext uri="{FF2B5EF4-FFF2-40B4-BE49-F238E27FC236}">
                <a16:creationId xmlns:a16="http://schemas.microsoft.com/office/drawing/2014/main" id="{3046AB24-1485-2349-8E5A-76DCA5A479D3}"/>
              </a:ext>
            </a:extLst>
          </p:cNvPr>
          <p:cNvSpPr>
            <a:spLocks noGrp="1"/>
          </p:cNvSpPr>
          <p:nvPr>
            <p:ph type="body" sz="quarter" idx="20" hasCustomPrompt="1"/>
          </p:nvPr>
        </p:nvSpPr>
        <p:spPr>
          <a:xfrm>
            <a:off x="838469" y="4772362"/>
            <a:ext cx="3094038" cy="104441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21" name="Platshållare för text 20">
            <a:extLst>
              <a:ext uri="{FF2B5EF4-FFF2-40B4-BE49-F238E27FC236}">
                <a16:creationId xmlns:a16="http://schemas.microsoft.com/office/drawing/2014/main" id="{439A4015-08C7-1B48-B61B-A99DED7599BB}"/>
              </a:ext>
            </a:extLst>
          </p:cNvPr>
          <p:cNvSpPr>
            <a:spLocks noGrp="1"/>
          </p:cNvSpPr>
          <p:nvPr>
            <p:ph type="body" sz="quarter" idx="21" hasCustomPrompt="1"/>
          </p:nvPr>
        </p:nvSpPr>
        <p:spPr>
          <a:xfrm>
            <a:off x="4548188" y="4772362"/>
            <a:ext cx="3095625" cy="1044478"/>
          </a:xfrm>
        </p:spPr>
        <p:txBody>
          <a:bodyPr vert="horz" lIns="91440" tIns="45720" rIns="91440" bIns="45720" rtlCol="0">
            <a:noAutofit/>
          </a:bodyPr>
          <a:lstStyle>
            <a:lvl1pPr marL="0" indent="0">
              <a:buNone/>
              <a:defRPr lang="sv-SE" sz="1800" smtClean="0"/>
            </a:lvl1pPr>
            <a:lvl2pPr>
              <a:defRPr lang="sv-SE" sz="1800" smtClean="0"/>
            </a:lvl2pPr>
            <a:lvl3pPr>
              <a:defRPr lang="sv-SE" sz="1800" smtClean="0"/>
            </a:lvl3pPr>
            <a:lvl4pPr>
              <a:defRPr lang="sv-SE" smtClean="0"/>
            </a:lvl4pPr>
            <a:lvl5pPr>
              <a:defRPr lang="en-US"/>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8" name="Platshållare för text 7">
            <a:extLst>
              <a:ext uri="{FF2B5EF4-FFF2-40B4-BE49-F238E27FC236}">
                <a16:creationId xmlns:a16="http://schemas.microsoft.com/office/drawing/2014/main" id="{DA1F0663-BAAB-F84C-84F8-6BB858C70460}"/>
              </a:ext>
            </a:extLst>
          </p:cNvPr>
          <p:cNvSpPr>
            <a:spLocks noGrp="1"/>
          </p:cNvSpPr>
          <p:nvPr>
            <p:ph type="body" sz="quarter" idx="22" hasCustomPrompt="1"/>
          </p:nvPr>
        </p:nvSpPr>
        <p:spPr>
          <a:xfrm>
            <a:off x="8259763" y="3708363"/>
            <a:ext cx="3094037" cy="834888"/>
          </a:xfrm>
        </p:spPr>
        <p:txBody>
          <a:bodyPr anchor="b">
            <a:noAutofit/>
          </a:bodyPr>
          <a:lstStyle>
            <a:lvl1pPr marL="0" indent="0">
              <a:buNone/>
              <a:defRPr sz="2800" b="1" i="0">
                <a:latin typeface="Greycliff CF Heavy" pitchFamily="2" charset="77"/>
              </a:defRPr>
            </a:lvl1pPr>
            <a:lvl2pPr marL="457200" indent="0">
              <a:buNone/>
              <a:defRPr sz="2800" b="1" i="0">
                <a:latin typeface="Greycliff CF Heavy" pitchFamily="2" charset="77"/>
              </a:defRPr>
            </a:lvl2pPr>
            <a:lvl3pPr marL="914400" indent="0">
              <a:buNone/>
              <a:defRPr sz="2800" b="1" i="0">
                <a:latin typeface="Greycliff CF Heavy" pitchFamily="2" charset="77"/>
              </a:defRPr>
            </a:lvl3pPr>
            <a:lvl4pPr marL="1371600" indent="0">
              <a:buNone/>
              <a:defRPr sz="2800" b="1" i="0">
                <a:latin typeface="Greycliff CF Heavy" pitchFamily="2" charset="77"/>
              </a:defRPr>
            </a:lvl4pPr>
            <a:lvl5pPr marL="1828800" indent="0">
              <a:buNone/>
              <a:defRPr sz="2800" b="1" i="0">
                <a:latin typeface="Greycliff CF Heavy" pitchFamily="2" charset="77"/>
              </a:defRPr>
            </a:lvl5pPr>
          </a:lstStyle>
          <a:p>
            <a:pPr lvl="0"/>
            <a:r>
              <a:rPr lang="sv-SE" dirty="0" err="1"/>
              <a:t>Six</a:t>
            </a:r>
            <a:r>
              <a:rPr lang="sv-SE" dirty="0"/>
              <a:t> </a:t>
            </a:r>
            <a:r>
              <a:rPr lang="sv-SE" dirty="0" err="1"/>
              <a:t>mississippi</a:t>
            </a:r>
            <a:endParaRPr lang="en-US" dirty="0"/>
          </a:p>
        </p:txBody>
      </p:sp>
      <p:sp>
        <p:nvSpPr>
          <p:cNvPr id="20" name="Platshållare för text 19">
            <a:extLst>
              <a:ext uri="{FF2B5EF4-FFF2-40B4-BE49-F238E27FC236}">
                <a16:creationId xmlns:a16="http://schemas.microsoft.com/office/drawing/2014/main" id="{3AE37722-10E7-9B4C-B75D-EBDF47FA0123}"/>
              </a:ext>
            </a:extLst>
          </p:cNvPr>
          <p:cNvSpPr>
            <a:spLocks noGrp="1"/>
          </p:cNvSpPr>
          <p:nvPr>
            <p:ph type="body" sz="quarter" idx="23" hasCustomPrompt="1"/>
          </p:nvPr>
        </p:nvSpPr>
        <p:spPr>
          <a:xfrm>
            <a:off x="8258174" y="4772025"/>
            <a:ext cx="3095625" cy="10445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pic>
        <p:nvPicPr>
          <p:cNvPr id="18" name="Bildobjekt 17" descr="En bild som visar ritning&#10;&#10;Automatiskt genererad beskrivning">
            <a:extLst>
              <a:ext uri="{FF2B5EF4-FFF2-40B4-BE49-F238E27FC236}">
                <a16:creationId xmlns:a16="http://schemas.microsoft.com/office/drawing/2014/main" id="{6151F57D-1108-EA50-4AB2-CEE378E00E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226378105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lt, sub)">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1360902"/>
            <a:ext cx="10515600" cy="2387600"/>
          </a:xfrm>
        </p:spPr>
        <p:txBody>
          <a:bodyPr anchor="b"/>
          <a:lstStyle>
            <a:lvl1pPr algn="ctr">
              <a:defRPr sz="6400" cap="all" baseline="0">
                <a:solidFill>
                  <a:schemeClr val="tx1"/>
                </a:solidFill>
              </a:defRPr>
            </a:lvl1pPr>
          </a:lstStyle>
          <a:p>
            <a:r>
              <a:rPr lang="sv-SE" dirty="0"/>
              <a:t>BIG BOLD HEADING</a:t>
            </a:r>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3949906"/>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Optional</a:t>
            </a:r>
            <a:r>
              <a:rPr lang="sv-SE" dirty="0"/>
              <a:t> </a:t>
            </a:r>
            <a:r>
              <a:rPr lang="sv-SE" dirty="0" err="1"/>
              <a:t>sub-heading</a:t>
            </a:r>
            <a:endParaRPr lang="sv-SE" dirty="0"/>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pic>
        <p:nvPicPr>
          <p:cNvPr id="9" name="Bildobjekt 8" descr="En bild som visar ritning&#10;&#10;Automatiskt genererad beskrivning">
            <a:extLst>
              <a:ext uri="{FF2B5EF4-FFF2-40B4-BE49-F238E27FC236}">
                <a16:creationId xmlns:a16="http://schemas.microsoft.com/office/drawing/2014/main" id="{9A807449-C26B-41F2-77FA-62DBF11D50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09044" y="476251"/>
            <a:ext cx="765708" cy="765708"/>
          </a:xfrm>
          <a:prstGeom prst="rect">
            <a:avLst/>
          </a:prstGeom>
          <a:noFill/>
        </p:spPr>
      </p:pic>
    </p:spTree>
    <p:extLst>
      <p:ext uri="{BB962C8B-B14F-4D97-AF65-F5344CB8AC3E}">
        <p14:creationId xmlns:p14="http://schemas.microsoft.com/office/powerpoint/2010/main" val="7613360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bullets colored background">
    <p:bg>
      <p:bgPr>
        <a:solidFill>
          <a:schemeClr val="bg1"/>
        </a:solidFill>
        <a:effectLst/>
      </p:bgPr>
    </p:bg>
    <p:spTree>
      <p:nvGrpSpPr>
        <p:cNvPr id="1" name=""/>
        <p:cNvGrpSpPr/>
        <p:nvPr/>
      </p:nvGrpSpPr>
      <p:grpSpPr>
        <a:xfrm>
          <a:off x="0" y="0"/>
          <a:ext cx="0" cy="0"/>
          <a:chOff x="0" y="0"/>
          <a:chExt cx="0" cy="0"/>
        </a:xfrm>
      </p:grpSpPr>
      <p:sp>
        <p:nvSpPr>
          <p:cNvPr id="22" name="Rektangel 21">
            <a:extLst>
              <a:ext uri="{FF2B5EF4-FFF2-40B4-BE49-F238E27FC236}">
                <a16:creationId xmlns:a16="http://schemas.microsoft.com/office/drawing/2014/main" id="{E4CB7FEE-5585-AA4F-8D07-7C34C0B92712}"/>
              </a:ext>
            </a:extLst>
          </p:cNvPr>
          <p:cNvSpPr/>
          <p:nvPr userDrawn="1"/>
        </p:nvSpPr>
        <p:spPr>
          <a:xfrm>
            <a:off x="4427516" y="1916113"/>
            <a:ext cx="3336966" cy="380566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ktangel 22">
            <a:extLst>
              <a:ext uri="{FF2B5EF4-FFF2-40B4-BE49-F238E27FC236}">
                <a16:creationId xmlns:a16="http://schemas.microsoft.com/office/drawing/2014/main" id="{2C4203C2-425C-0146-930A-BBF5E924804E}"/>
              </a:ext>
            </a:extLst>
          </p:cNvPr>
          <p:cNvSpPr/>
          <p:nvPr userDrawn="1"/>
        </p:nvSpPr>
        <p:spPr>
          <a:xfrm>
            <a:off x="772061" y="1916113"/>
            <a:ext cx="3336966" cy="3805663"/>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ktangel 23">
            <a:extLst>
              <a:ext uri="{FF2B5EF4-FFF2-40B4-BE49-F238E27FC236}">
                <a16:creationId xmlns:a16="http://schemas.microsoft.com/office/drawing/2014/main" id="{51B0B884-3D9E-CA4A-B28F-6AC025A4A5FE}"/>
              </a:ext>
            </a:extLst>
          </p:cNvPr>
          <p:cNvSpPr/>
          <p:nvPr userDrawn="1"/>
        </p:nvSpPr>
        <p:spPr>
          <a:xfrm>
            <a:off x="8082973" y="1916113"/>
            <a:ext cx="3336966" cy="380566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ktangel 12">
            <a:extLst>
              <a:ext uri="{FF2B5EF4-FFF2-40B4-BE49-F238E27FC236}">
                <a16:creationId xmlns:a16="http://schemas.microsoft.com/office/drawing/2014/main" id="{0F39F24E-A64F-094A-AD84-2AEE9AF67C05}"/>
              </a:ext>
            </a:extLst>
          </p:cNvPr>
          <p:cNvSpPr/>
          <p:nvPr userDrawn="1"/>
        </p:nvSpPr>
        <p:spPr>
          <a:xfrm>
            <a:off x="4427516" y="1916113"/>
            <a:ext cx="3336966" cy="3805664"/>
          </a:xfrm>
          <a:prstGeom prst="rect">
            <a:avLst/>
          </a:prstGeom>
          <a:solidFill>
            <a:schemeClr val="accent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ktangel 15">
            <a:extLst>
              <a:ext uri="{FF2B5EF4-FFF2-40B4-BE49-F238E27FC236}">
                <a16:creationId xmlns:a16="http://schemas.microsoft.com/office/drawing/2014/main" id="{0B11C0D5-0719-1C47-8190-10137C9F5D00}"/>
              </a:ext>
            </a:extLst>
          </p:cNvPr>
          <p:cNvSpPr/>
          <p:nvPr userDrawn="1"/>
        </p:nvSpPr>
        <p:spPr>
          <a:xfrm>
            <a:off x="772061" y="1916115"/>
            <a:ext cx="3336966" cy="3805662"/>
          </a:xfrm>
          <a:prstGeom prst="rect">
            <a:avLst/>
          </a:prstGeom>
          <a:solidFill>
            <a:schemeClr val="accent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B0E87B19-FE1B-9C42-A931-B1516BB4C0A8}"/>
              </a:ext>
            </a:extLst>
          </p:cNvPr>
          <p:cNvSpPr/>
          <p:nvPr userDrawn="1"/>
        </p:nvSpPr>
        <p:spPr>
          <a:xfrm>
            <a:off x="8082973" y="1916113"/>
            <a:ext cx="3336966" cy="3805664"/>
          </a:xfrm>
          <a:prstGeom prst="rect">
            <a:avLst/>
          </a:prstGeom>
          <a:solidFill>
            <a:schemeClr val="accent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1007397" y="2052303"/>
            <a:ext cx="2880000" cy="1709668"/>
          </a:xfrm>
        </p:spPr>
        <p:txBody>
          <a:bodyPr anchor="b">
            <a:normAutofit/>
          </a:bodyPr>
          <a:lstStyle>
            <a:lvl1pPr algn="l">
              <a:defRPr sz="3400">
                <a:solidFill>
                  <a:schemeClr val="tx1"/>
                </a:solidFill>
              </a:defRPr>
            </a:lvl1pPr>
          </a:lstStyle>
          <a:p>
            <a:r>
              <a:rPr lang="sv-SE" dirty="0"/>
              <a:t>1 </a:t>
            </a:r>
            <a:r>
              <a:rPr lang="sv-SE" dirty="0" err="1"/>
              <a:t>heading</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1007397" y="3940096"/>
            <a:ext cx="2880000" cy="1603480"/>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graph</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4645880" y="3940128"/>
            <a:ext cx="2880000" cy="1603656"/>
          </a:xfrm>
        </p:spPr>
        <p:txBody>
          <a:bodyPr anchor="t">
            <a:normAutofit/>
          </a:bodyPr>
          <a:lstStyle>
            <a:lvl1pPr marL="0" indent="0">
              <a:lnSpc>
                <a:spcPct val="100000"/>
              </a:lnSpc>
              <a:buNone/>
              <a:defRPr sz="2200"/>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graph</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4645742" y="2052303"/>
            <a:ext cx="2880000" cy="1709668"/>
          </a:xfrm>
        </p:spPr>
        <p:txBody>
          <a:bodyPr anchor="b">
            <a:normAutofit/>
          </a:bodyPr>
          <a:lstStyle>
            <a:lvl1pPr marL="0" indent="0">
              <a:buNone/>
              <a:defRPr sz="3400" b="1" i="0">
                <a:latin typeface="Greycliff CF Heavy" pitchFamily="2" charset="77"/>
              </a:defRPr>
            </a:lvl1pPr>
          </a:lstStyle>
          <a:p>
            <a:pPr lvl="0"/>
            <a:r>
              <a:rPr lang="sv-SE" dirty="0"/>
              <a:t>2 </a:t>
            </a:r>
            <a:r>
              <a:rPr lang="sv-SE" dirty="0" err="1"/>
              <a:t>heading</a:t>
            </a:r>
            <a:endParaRPr lang="en-US" dirty="0"/>
          </a:p>
        </p:txBody>
      </p:sp>
      <p:sp>
        <p:nvSpPr>
          <p:cNvPr id="9" name="Platshållare för text 8">
            <a:extLst>
              <a:ext uri="{FF2B5EF4-FFF2-40B4-BE49-F238E27FC236}">
                <a16:creationId xmlns:a16="http://schemas.microsoft.com/office/drawing/2014/main" id="{5F3848A1-A1FA-654C-80CC-50753D8AEC28}"/>
              </a:ext>
            </a:extLst>
          </p:cNvPr>
          <p:cNvSpPr>
            <a:spLocks noGrp="1"/>
          </p:cNvSpPr>
          <p:nvPr>
            <p:ph type="body" sz="quarter" idx="16" hasCustomPrompt="1"/>
          </p:nvPr>
        </p:nvSpPr>
        <p:spPr>
          <a:xfrm>
            <a:off x="8299227" y="2052303"/>
            <a:ext cx="2880000" cy="1709668"/>
          </a:xfrm>
        </p:spPr>
        <p:txBody>
          <a:bodyPr anchor="b">
            <a:normAutofit/>
          </a:bodyPr>
          <a:lstStyle>
            <a:lvl1pPr marL="0" indent="0">
              <a:buNone/>
              <a:defRPr sz="3400" b="1" i="0">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3 </a:t>
            </a:r>
            <a:r>
              <a:rPr lang="sv-SE" dirty="0" err="1"/>
              <a:t>heading</a:t>
            </a:r>
            <a:endParaRPr lang="en-US" dirty="0"/>
          </a:p>
        </p:txBody>
      </p:sp>
      <p:sp>
        <p:nvSpPr>
          <p:cNvPr id="15" name="Platshållare för text 14">
            <a:extLst>
              <a:ext uri="{FF2B5EF4-FFF2-40B4-BE49-F238E27FC236}">
                <a16:creationId xmlns:a16="http://schemas.microsoft.com/office/drawing/2014/main" id="{9A6895D2-11E7-F243-92B6-E52F1654B600}"/>
              </a:ext>
            </a:extLst>
          </p:cNvPr>
          <p:cNvSpPr>
            <a:spLocks noGrp="1"/>
          </p:cNvSpPr>
          <p:nvPr>
            <p:ph type="body" sz="quarter" idx="17" hasCustomPrompt="1"/>
          </p:nvPr>
        </p:nvSpPr>
        <p:spPr>
          <a:xfrm>
            <a:off x="8299499" y="3940106"/>
            <a:ext cx="2880000" cy="1603536"/>
          </a:xfrm>
        </p:spPr>
        <p:txBody>
          <a:bodyPr>
            <a:noAutofit/>
          </a:bodyPr>
          <a:lstStyle>
            <a:lvl1pPr marL="0" indent="0">
              <a:lnSpc>
                <a:spcPct val="100000"/>
              </a:lnSpc>
              <a:buNone/>
              <a:defRPr sz="2200"/>
            </a:lvl1pPr>
            <a:lvl2pPr marL="457200" indent="0">
              <a:buNone/>
              <a:defRPr sz="2400"/>
            </a:lvl2pPr>
            <a:lvl3pPr marL="914400" indent="0">
              <a:buNone/>
              <a:defRPr sz="2400"/>
            </a:lvl3pPr>
            <a:lvl4pPr marL="1371600" indent="0">
              <a:buNone/>
              <a:defRPr sz="2400"/>
            </a:lvl4pPr>
            <a:lvl5pPr marL="1828800" indent="0">
              <a:buNone/>
              <a:defRPr sz="2400"/>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graph</a:t>
            </a:r>
            <a:r>
              <a:rPr lang="sv-SE" dirty="0"/>
              <a:t> or illustration</a:t>
            </a:r>
          </a:p>
        </p:txBody>
      </p:sp>
      <p:sp>
        <p:nvSpPr>
          <p:cNvPr id="33" name="Platshållare för text 32">
            <a:extLst>
              <a:ext uri="{FF2B5EF4-FFF2-40B4-BE49-F238E27FC236}">
                <a16:creationId xmlns:a16="http://schemas.microsoft.com/office/drawing/2014/main" id="{4A0C359D-6EEF-504E-9C02-32CDDD1F33CC}"/>
              </a:ext>
            </a:extLst>
          </p:cNvPr>
          <p:cNvSpPr>
            <a:spLocks noGrp="1"/>
          </p:cNvSpPr>
          <p:nvPr>
            <p:ph type="body" sz="quarter" idx="18" hasCustomPrompt="1"/>
          </p:nvPr>
        </p:nvSpPr>
        <p:spPr>
          <a:xfrm>
            <a:off x="695750" y="898797"/>
            <a:ext cx="3336966" cy="557212"/>
          </a:xfrm>
        </p:spPr>
        <p:txBody>
          <a:bodyPr anchor="ctr">
            <a:normAutofit/>
          </a:bodyPr>
          <a:lstStyle>
            <a:lvl1pPr marL="0" indent="0">
              <a:buNone/>
              <a:defRPr sz="2800" b="1" i="0">
                <a:solidFill>
                  <a:schemeClr val="tx1"/>
                </a:solidFill>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Section</a:t>
            </a:r>
            <a:endParaRPr lang="en-US" dirty="0"/>
          </a:p>
        </p:txBody>
      </p:sp>
      <p:pic>
        <p:nvPicPr>
          <p:cNvPr id="20" name="Bildobjekt 19" descr="En bild som visar ritning&#10;&#10;Automatiskt genererad beskrivning">
            <a:extLst>
              <a:ext uri="{FF2B5EF4-FFF2-40B4-BE49-F238E27FC236}">
                <a16:creationId xmlns:a16="http://schemas.microsoft.com/office/drawing/2014/main" id="{4DC95DEF-5403-12A0-F6CC-B1FC0A27BA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38033737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18">
          <p15:clr>
            <a:srgbClr val="FBAE40"/>
          </p15:clr>
        </p15:guide>
        <p15:guide id="2" pos="48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gular sli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666731" y="898285"/>
            <a:ext cx="5980043" cy="1040130"/>
          </a:xfrm>
        </p:spPr>
        <p:txBody>
          <a:bodyPr anchor="t" anchorCtr="0"/>
          <a:lstStyle>
            <a:lvl1pPr algn="l">
              <a:defRPr sz="4000">
                <a:solidFill>
                  <a:schemeClr val="tx1"/>
                </a:solidFill>
              </a:defRPr>
            </a:lvl1pPr>
          </a:lstStyle>
          <a:p>
            <a:r>
              <a:rPr lang="sv-SE" dirty="0" err="1"/>
              <a:t>Regular</a:t>
            </a:r>
            <a:r>
              <a:rPr lang="sv-SE" dirty="0"/>
              <a:t> </a:t>
            </a:r>
            <a:r>
              <a:rPr lang="sv-SE" dirty="0" err="1"/>
              <a:t>slide</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666731" y="1868871"/>
            <a:ext cx="8883559" cy="894604"/>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Preamble</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a:p>
            <a:r>
              <a:rPr lang="sv-SE" dirty="0"/>
              <a:t>– </a:t>
            </a:r>
            <a:r>
              <a:rPr lang="sv-SE" dirty="0" err="1"/>
              <a:t>Avoid</a:t>
            </a:r>
            <a:r>
              <a:rPr lang="sv-SE" dirty="0"/>
              <a:t> </a:t>
            </a:r>
            <a:r>
              <a:rPr lang="sv-SE" dirty="0" err="1"/>
              <a:t>bullets</a:t>
            </a:r>
            <a:r>
              <a:rPr lang="sv-SE" dirty="0"/>
              <a:t>!</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pic>
        <p:nvPicPr>
          <p:cNvPr id="8" name="Bildobjekt 7" descr="En bild som visar ritning&#10;&#10;Automatiskt genererad beskrivning">
            <a:extLst>
              <a:ext uri="{FF2B5EF4-FFF2-40B4-BE49-F238E27FC236}">
                <a16:creationId xmlns:a16="http://schemas.microsoft.com/office/drawing/2014/main" id="{51A93734-5BE8-689D-2256-6F5FD6BEB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276186270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ading on image - yellow logo">
    <p:bg>
      <p:bgRef idx="1001">
        <a:schemeClr val="bg2"/>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pic>
        <p:nvPicPr>
          <p:cNvPr id="8" name="Bildobjekt 7" descr="En bild som visar ritning&#10;&#10;Automatiskt genererad beskrivning">
            <a:extLst>
              <a:ext uri="{FF2B5EF4-FFF2-40B4-BE49-F238E27FC236}">
                <a16:creationId xmlns:a16="http://schemas.microsoft.com/office/drawing/2014/main" id="{51A93734-5BE8-689D-2256-6F5FD6BEB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
        <p:nvSpPr>
          <p:cNvPr id="11" name="Rubrik 1">
            <a:extLst>
              <a:ext uri="{FF2B5EF4-FFF2-40B4-BE49-F238E27FC236}">
                <a16:creationId xmlns:a16="http://schemas.microsoft.com/office/drawing/2014/main" id="{53E043BA-338E-AF0C-DCFF-ECA92ED5897A}"/>
              </a:ext>
            </a:extLst>
          </p:cNvPr>
          <p:cNvSpPr>
            <a:spLocks noGrp="1"/>
          </p:cNvSpPr>
          <p:nvPr>
            <p:ph type="ctrTitle" hasCustomPrompt="1"/>
          </p:nvPr>
        </p:nvSpPr>
        <p:spPr>
          <a:xfrm>
            <a:off x="1135084" y="941747"/>
            <a:ext cx="3977690" cy="1040130"/>
          </a:xfrm>
        </p:spPr>
        <p:txBody>
          <a:bodyPr anchor="t" anchorCtr="0"/>
          <a:lstStyle>
            <a:lvl1pPr algn="l">
              <a:defRPr sz="4800">
                <a:solidFill>
                  <a:schemeClr val="tx1"/>
                </a:solidFill>
              </a:defRPr>
            </a:lvl1pPr>
          </a:lstStyle>
          <a:p>
            <a:r>
              <a:rPr lang="sv-SE" dirty="0" err="1"/>
              <a:t>Heading on image</a:t>
            </a:r>
            <a:endParaRPr lang="sv-SE" dirty="0"/>
          </a:p>
        </p:txBody>
      </p:sp>
    </p:spTree>
    <p:extLst>
      <p:ext uri="{BB962C8B-B14F-4D97-AF65-F5344CB8AC3E}">
        <p14:creationId xmlns:p14="http://schemas.microsoft.com/office/powerpoint/2010/main" val="306224508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on image - dark logo">
    <p:bg>
      <p:bgRef idx="1001">
        <a:schemeClr val="bg2"/>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11" name="Rubrik 1">
            <a:extLst>
              <a:ext uri="{FF2B5EF4-FFF2-40B4-BE49-F238E27FC236}">
                <a16:creationId xmlns:a16="http://schemas.microsoft.com/office/drawing/2014/main" id="{53E043BA-338E-AF0C-DCFF-ECA92ED5897A}"/>
              </a:ext>
            </a:extLst>
          </p:cNvPr>
          <p:cNvSpPr>
            <a:spLocks noGrp="1"/>
          </p:cNvSpPr>
          <p:nvPr>
            <p:ph type="ctrTitle" hasCustomPrompt="1"/>
          </p:nvPr>
        </p:nvSpPr>
        <p:spPr>
          <a:xfrm>
            <a:off x="1135084" y="941747"/>
            <a:ext cx="3977690" cy="1040130"/>
          </a:xfrm>
        </p:spPr>
        <p:txBody>
          <a:bodyPr anchor="t" anchorCtr="0"/>
          <a:lstStyle>
            <a:lvl1pPr algn="l">
              <a:defRPr sz="4800">
                <a:solidFill>
                  <a:schemeClr val="tx1"/>
                </a:solidFill>
              </a:defRPr>
            </a:lvl1pPr>
          </a:lstStyle>
          <a:p>
            <a:r>
              <a:rPr lang="sv-SE" dirty="0" err="1"/>
              <a:t>Heading on image</a:t>
            </a:r>
            <a:endParaRPr lang="sv-SE" dirty="0"/>
          </a:p>
        </p:txBody>
      </p:sp>
    </p:spTree>
    <p:extLst>
      <p:ext uri="{BB962C8B-B14F-4D97-AF65-F5344CB8AC3E}">
        <p14:creationId xmlns:p14="http://schemas.microsoft.com/office/powerpoint/2010/main" val="361020414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pty light">
    <p:bg>
      <p:bgPr>
        <a:solidFill>
          <a:schemeClr val="bg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2475143-3A41-E842-9BE1-E0055C5D4EB3}"/>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3" name="Platshållare för sidfot 2">
            <a:extLst>
              <a:ext uri="{FF2B5EF4-FFF2-40B4-BE49-F238E27FC236}">
                <a16:creationId xmlns:a16="http://schemas.microsoft.com/office/drawing/2014/main" id="{A44D5079-45CB-0843-BD7C-748AD71FF56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9E4E946-BDAC-5D4F-B557-DDA82831745D}"/>
              </a:ext>
            </a:extLst>
          </p:cNvPr>
          <p:cNvSpPr>
            <a:spLocks noGrp="1"/>
          </p:cNvSpPr>
          <p:nvPr>
            <p:ph type="sldNum" sz="quarter" idx="12"/>
          </p:nvPr>
        </p:nvSpPr>
        <p:spPr/>
        <p:txBody>
          <a:bodyPr/>
          <a:lstStyle/>
          <a:p>
            <a:fld id="{A27DF09E-8508-3A40-851B-1CAED0195E7E}" type="slidenum">
              <a:rPr lang="sv-SE" smtClean="0"/>
              <a:t>‹#›</a:t>
            </a:fld>
            <a:endParaRPr lang="sv-SE"/>
          </a:p>
        </p:txBody>
      </p:sp>
    </p:spTree>
    <p:extLst>
      <p:ext uri="{BB962C8B-B14F-4D97-AF65-F5344CB8AC3E}">
        <p14:creationId xmlns:p14="http://schemas.microsoft.com/office/powerpoint/2010/main" val="155831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ty dark">
    <p:bg>
      <p:bgPr>
        <a:solidFill>
          <a:schemeClr val="tx1"/>
        </a:solidFill>
        <a:effectLst/>
      </p:bgPr>
    </p:bg>
    <p:spTree>
      <p:nvGrpSpPr>
        <p:cNvPr id="1" name=""/>
        <p:cNvGrpSpPr/>
        <p:nvPr/>
      </p:nvGrpSpPr>
      <p:grpSpPr>
        <a:xfrm>
          <a:off x="0" y="0"/>
          <a:ext cx="0" cy="0"/>
          <a:chOff x="0" y="0"/>
          <a:chExt cx="0" cy="0"/>
        </a:xfrm>
      </p:grpSpPr>
      <p:sp>
        <p:nvSpPr>
          <p:cNvPr id="17" name="Platshållare för datum 16">
            <a:extLst>
              <a:ext uri="{FF2B5EF4-FFF2-40B4-BE49-F238E27FC236}">
                <a16:creationId xmlns:a16="http://schemas.microsoft.com/office/drawing/2014/main" id="{50E277B0-D501-39D0-481A-C96C53032951}"/>
              </a:ext>
            </a:extLst>
          </p:cNvPr>
          <p:cNvSpPr>
            <a:spLocks noGrp="1"/>
          </p:cNvSpPr>
          <p:nvPr>
            <p:ph type="dt" sz="half" idx="10"/>
          </p:nvPr>
        </p:nvSpPr>
        <p:spPr/>
        <p:txBody>
          <a:bodyPr/>
          <a:lstStyle/>
          <a:p>
            <a:fld id="{11475F61-B125-484B-A5CA-693CFB9F9CD5}" type="datetimeFigureOut">
              <a:rPr lang="sv-SE" smtClean="0"/>
              <a:pPr/>
              <a:t>2024-04-10</a:t>
            </a:fld>
            <a:endParaRPr lang="sv-SE"/>
          </a:p>
        </p:txBody>
      </p:sp>
      <p:sp>
        <p:nvSpPr>
          <p:cNvPr id="18" name="Platshållare för sidfot 17">
            <a:extLst>
              <a:ext uri="{FF2B5EF4-FFF2-40B4-BE49-F238E27FC236}">
                <a16:creationId xmlns:a16="http://schemas.microsoft.com/office/drawing/2014/main" id="{EC0418B8-E839-D211-B1BE-560B464EC231}"/>
              </a:ext>
            </a:extLst>
          </p:cNvPr>
          <p:cNvSpPr>
            <a:spLocks noGrp="1"/>
          </p:cNvSpPr>
          <p:nvPr>
            <p:ph type="ftr" sz="quarter" idx="11"/>
          </p:nvPr>
        </p:nvSpPr>
        <p:spPr/>
        <p:txBody>
          <a:bodyPr/>
          <a:lstStyle/>
          <a:p>
            <a:r>
              <a:rPr lang="sv-SE" err="1"/>
              <a:t>Footer</a:t>
            </a:r>
            <a:endParaRPr lang="sv-SE"/>
          </a:p>
        </p:txBody>
      </p:sp>
      <p:sp>
        <p:nvSpPr>
          <p:cNvPr id="19" name="Platshållare för bildnummer 18">
            <a:extLst>
              <a:ext uri="{FF2B5EF4-FFF2-40B4-BE49-F238E27FC236}">
                <a16:creationId xmlns:a16="http://schemas.microsoft.com/office/drawing/2014/main" id="{A07413CC-E5FA-3C8B-9C6F-6460F1803C6B}"/>
              </a:ext>
            </a:extLst>
          </p:cNvPr>
          <p:cNvSpPr>
            <a:spLocks noGrp="1"/>
          </p:cNvSpPr>
          <p:nvPr>
            <p:ph type="sldNum" sz="quarter" idx="12"/>
          </p:nvPr>
        </p:nvSpPr>
        <p:spPr/>
        <p:txBody>
          <a:bodyPr/>
          <a:lstStyle/>
          <a:p>
            <a:fld id="{A27DF09E-8508-3A40-851B-1CAED0195E7E}" type="slidenum">
              <a:rPr lang="sv-SE" smtClean="0"/>
              <a:pPr/>
              <a:t>‹#›</a:t>
            </a:fld>
            <a:endParaRPr lang="sv-SE"/>
          </a:p>
        </p:txBody>
      </p:sp>
      <p:pic>
        <p:nvPicPr>
          <p:cNvPr id="20" name="Bildobjekt 19" descr="En bild som visar ritning&#10;&#10;Automatiskt genererad beskrivning">
            <a:extLst>
              <a:ext uri="{FF2B5EF4-FFF2-40B4-BE49-F238E27FC236}">
                <a16:creationId xmlns:a16="http://schemas.microsoft.com/office/drawing/2014/main" id="{EFB548F4-7559-ABB1-9523-3C675C74F8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09044" y="476251"/>
            <a:ext cx="765708" cy="765708"/>
          </a:xfrm>
          <a:prstGeom prst="rect">
            <a:avLst/>
          </a:prstGeom>
          <a:noFill/>
        </p:spPr>
      </p:pic>
    </p:spTree>
    <p:extLst>
      <p:ext uri="{BB962C8B-B14F-4D97-AF65-F5344CB8AC3E}">
        <p14:creationId xmlns:p14="http://schemas.microsoft.com/office/powerpoint/2010/main" val="1076017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yellow (use sparsingly!)">
    <p:bg>
      <p:bgPr>
        <a:solidFill>
          <a:schemeClr val="accent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2475143-3A41-E842-9BE1-E0055C5D4EB3}"/>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3" name="Platshållare för sidfot 2">
            <a:extLst>
              <a:ext uri="{FF2B5EF4-FFF2-40B4-BE49-F238E27FC236}">
                <a16:creationId xmlns:a16="http://schemas.microsoft.com/office/drawing/2014/main" id="{A44D5079-45CB-0843-BD7C-748AD71FF56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9E4E946-BDAC-5D4F-B557-DDA82831745D}"/>
              </a:ext>
            </a:extLst>
          </p:cNvPr>
          <p:cNvSpPr>
            <a:spLocks noGrp="1"/>
          </p:cNvSpPr>
          <p:nvPr>
            <p:ph type="sldNum" sz="quarter" idx="12"/>
          </p:nvPr>
        </p:nvSpPr>
        <p:spPr/>
        <p:txBody>
          <a:bodyPr/>
          <a:lstStyle/>
          <a:p>
            <a:fld id="{A27DF09E-8508-3A40-851B-1CAED0195E7E}" type="slidenum">
              <a:rPr lang="sv-SE" smtClean="0"/>
              <a:t>‹#›</a:t>
            </a:fld>
            <a:endParaRPr lang="sv-SE"/>
          </a:p>
        </p:txBody>
      </p:sp>
    </p:spTree>
    <p:extLst>
      <p:ext uri="{BB962C8B-B14F-4D97-AF65-F5344CB8AC3E}">
        <p14:creationId xmlns:p14="http://schemas.microsoft.com/office/powerpoint/2010/main" val="1951709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ED0547-F0A7-D744-82A7-28C76853CDAA}"/>
              </a:ext>
            </a:extLst>
          </p:cNvPr>
          <p:cNvSpPr>
            <a:spLocks noGrp="1"/>
          </p:cNvSpPr>
          <p:nvPr>
            <p:ph type="title" hasCustomPrompt="1"/>
          </p:nvPr>
        </p:nvSpPr>
        <p:spPr/>
        <p:txBody>
          <a:bodyPr/>
          <a:lstStyle/>
          <a:p>
            <a:r>
              <a:rPr lang="sv-SE" dirty="0"/>
              <a:t>Colors</a:t>
            </a:r>
            <a:endParaRPr lang="en-US" dirty="0"/>
          </a:p>
        </p:txBody>
      </p:sp>
      <p:sp>
        <p:nvSpPr>
          <p:cNvPr id="3" name="Platshållare för datum 2">
            <a:extLst>
              <a:ext uri="{FF2B5EF4-FFF2-40B4-BE49-F238E27FC236}">
                <a16:creationId xmlns:a16="http://schemas.microsoft.com/office/drawing/2014/main" id="{C2C9638C-AA5F-8A47-9DC4-79565DDC76D4}"/>
              </a:ext>
            </a:extLst>
          </p:cNvPr>
          <p:cNvSpPr>
            <a:spLocks noGrp="1"/>
          </p:cNvSpPr>
          <p:nvPr>
            <p:ph type="dt" sz="half" idx="10"/>
          </p:nvPr>
        </p:nvSpPr>
        <p:spPr/>
        <p:txBody>
          <a:bodyPr/>
          <a:lstStyle/>
          <a:p>
            <a:fld id="{11475F61-B125-484B-A5CA-693CFB9F9CD5}" type="datetimeFigureOut">
              <a:rPr lang="sv-SE" smtClean="0"/>
              <a:pPr/>
              <a:t>2024-04-10</a:t>
            </a:fld>
            <a:endParaRPr lang="sv-SE"/>
          </a:p>
        </p:txBody>
      </p:sp>
      <p:sp>
        <p:nvSpPr>
          <p:cNvPr id="4" name="Platshållare för sidfot 3">
            <a:extLst>
              <a:ext uri="{FF2B5EF4-FFF2-40B4-BE49-F238E27FC236}">
                <a16:creationId xmlns:a16="http://schemas.microsoft.com/office/drawing/2014/main" id="{14725F63-19B8-FC45-89F4-270DE1FEC2A2}"/>
              </a:ext>
            </a:extLst>
          </p:cNvPr>
          <p:cNvSpPr>
            <a:spLocks noGrp="1"/>
          </p:cNvSpPr>
          <p:nvPr>
            <p:ph type="ftr" sz="quarter" idx="11"/>
          </p:nvPr>
        </p:nvSpPr>
        <p:spPr/>
        <p:txBody>
          <a:bodyPr/>
          <a:lstStyle/>
          <a:p>
            <a:r>
              <a:rPr lang="sv-SE"/>
              <a:t>Footer</a:t>
            </a:r>
          </a:p>
        </p:txBody>
      </p:sp>
      <p:sp>
        <p:nvSpPr>
          <p:cNvPr id="5" name="Platshållare för bildnummer 4">
            <a:extLst>
              <a:ext uri="{FF2B5EF4-FFF2-40B4-BE49-F238E27FC236}">
                <a16:creationId xmlns:a16="http://schemas.microsoft.com/office/drawing/2014/main" id="{3269D391-D613-8E46-86E3-E01133F9A8D3}"/>
              </a:ext>
            </a:extLst>
          </p:cNvPr>
          <p:cNvSpPr>
            <a:spLocks noGrp="1"/>
          </p:cNvSpPr>
          <p:nvPr>
            <p:ph type="sldNum" sz="quarter" idx="12"/>
          </p:nvPr>
        </p:nvSpPr>
        <p:spPr/>
        <p:txBody>
          <a:bodyPr/>
          <a:lstStyle/>
          <a:p>
            <a:fld id="{A27DF09E-8508-3A40-851B-1CAED0195E7E}" type="slidenum">
              <a:rPr lang="sv-SE" smtClean="0"/>
              <a:pPr/>
              <a:t>‹#›</a:t>
            </a:fld>
            <a:endParaRPr lang="sv-SE"/>
          </a:p>
        </p:txBody>
      </p:sp>
      <p:sp>
        <p:nvSpPr>
          <p:cNvPr id="6" name="Rektangel 5">
            <a:extLst>
              <a:ext uri="{FF2B5EF4-FFF2-40B4-BE49-F238E27FC236}">
                <a16:creationId xmlns:a16="http://schemas.microsoft.com/office/drawing/2014/main" id="{00009990-2B6B-204B-8220-3FAB21924DE5}"/>
              </a:ext>
            </a:extLst>
          </p:cNvPr>
          <p:cNvSpPr/>
          <p:nvPr userDrawn="1"/>
        </p:nvSpPr>
        <p:spPr>
          <a:xfrm>
            <a:off x="838200" y="2041424"/>
            <a:ext cx="1757069" cy="1757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a:solidFill>
                  <a:schemeClr val="bg1"/>
                </a:solidFill>
                <a:latin typeface="Greycliff CF" pitchFamily="2" charset="77"/>
              </a:rPr>
              <a:t>Primary yellow</a:t>
            </a:r>
          </a:p>
        </p:txBody>
      </p:sp>
      <p:sp>
        <p:nvSpPr>
          <p:cNvPr id="7" name="Rektangel 6">
            <a:extLst>
              <a:ext uri="{FF2B5EF4-FFF2-40B4-BE49-F238E27FC236}">
                <a16:creationId xmlns:a16="http://schemas.microsoft.com/office/drawing/2014/main" id="{0EBDC06C-5B7F-0148-9E8D-FA23D0317116}"/>
              </a:ext>
            </a:extLst>
          </p:cNvPr>
          <p:cNvSpPr/>
          <p:nvPr userDrawn="1"/>
        </p:nvSpPr>
        <p:spPr>
          <a:xfrm>
            <a:off x="3312658" y="2041424"/>
            <a:ext cx="1757069" cy="1757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a:solidFill>
                  <a:schemeClr val="bg1"/>
                </a:solidFill>
                <a:latin typeface="Greycliff CF" pitchFamily="2" charset="77"/>
              </a:rPr>
              <a:t>Dark blue</a:t>
            </a:r>
          </a:p>
        </p:txBody>
      </p:sp>
      <p:sp>
        <p:nvSpPr>
          <p:cNvPr id="9" name="Rektangel 8">
            <a:extLst>
              <a:ext uri="{FF2B5EF4-FFF2-40B4-BE49-F238E27FC236}">
                <a16:creationId xmlns:a16="http://schemas.microsoft.com/office/drawing/2014/main" id="{E2B20CA1-20E7-C245-A395-1344E9C7754A}"/>
              </a:ext>
            </a:extLst>
          </p:cNvPr>
          <p:cNvSpPr/>
          <p:nvPr userDrawn="1"/>
        </p:nvSpPr>
        <p:spPr>
          <a:xfrm>
            <a:off x="8261573" y="2041424"/>
            <a:ext cx="1757069" cy="175706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reycliff CF" pitchFamily="2" charset="77"/>
              </a:rPr>
              <a:t>Grey</a:t>
            </a:r>
          </a:p>
        </p:txBody>
      </p:sp>
      <p:sp>
        <p:nvSpPr>
          <p:cNvPr id="10" name="Rektangel 9">
            <a:extLst>
              <a:ext uri="{FF2B5EF4-FFF2-40B4-BE49-F238E27FC236}">
                <a16:creationId xmlns:a16="http://schemas.microsoft.com/office/drawing/2014/main" id="{0A43E7A6-4524-0442-9CB0-178EA8DF9499}"/>
              </a:ext>
            </a:extLst>
          </p:cNvPr>
          <p:cNvSpPr/>
          <p:nvPr userDrawn="1"/>
        </p:nvSpPr>
        <p:spPr>
          <a:xfrm>
            <a:off x="838200" y="3968328"/>
            <a:ext cx="1757069" cy="17570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Light blue</a:t>
            </a:r>
          </a:p>
        </p:txBody>
      </p:sp>
      <p:sp>
        <p:nvSpPr>
          <p:cNvPr id="11" name="Rektangel 10">
            <a:extLst>
              <a:ext uri="{FF2B5EF4-FFF2-40B4-BE49-F238E27FC236}">
                <a16:creationId xmlns:a16="http://schemas.microsoft.com/office/drawing/2014/main" id="{012A3D37-2144-BE42-BF74-D7DE9947B561}"/>
              </a:ext>
            </a:extLst>
          </p:cNvPr>
          <p:cNvSpPr/>
          <p:nvPr userDrawn="1"/>
        </p:nvSpPr>
        <p:spPr>
          <a:xfrm>
            <a:off x="3312658" y="3968328"/>
            <a:ext cx="1757069" cy="1757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Blue</a:t>
            </a:r>
          </a:p>
        </p:txBody>
      </p:sp>
      <p:sp>
        <p:nvSpPr>
          <p:cNvPr id="12" name="Rektangel 11">
            <a:extLst>
              <a:ext uri="{FF2B5EF4-FFF2-40B4-BE49-F238E27FC236}">
                <a16:creationId xmlns:a16="http://schemas.microsoft.com/office/drawing/2014/main" id="{2ECE4356-E2CB-7C45-9C28-6995CB4E255D}"/>
              </a:ext>
            </a:extLst>
          </p:cNvPr>
          <p:cNvSpPr/>
          <p:nvPr userDrawn="1"/>
        </p:nvSpPr>
        <p:spPr>
          <a:xfrm>
            <a:off x="5787116" y="3968328"/>
            <a:ext cx="1757069" cy="1757069"/>
          </a:xfrm>
          <a:prstGeom prst="rect">
            <a:avLst/>
          </a:prstGeom>
          <a:solidFill>
            <a:schemeClr val="accent5"/>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Accent red</a:t>
            </a:r>
          </a:p>
        </p:txBody>
      </p:sp>
      <p:sp>
        <p:nvSpPr>
          <p:cNvPr id="13" name="Rektangel 12">
            <a:extLst>
              <a:ext uri="{FF2B5EF4-FFF2-40B4-BE49-F238E27FC236}">
                <a16:creationId xmlns:a16="http://schemas.microsoft.com/office/drawing/2014/main" id="{35AF0FE3-9D24-B347-96D0-993AAFA4C26D}"/>
              </a:ext>
            </a:extLst>
          </p:cNvPr>
          <p:cNvSpPr/>
          <p:nvPr userDrawn="1"/>
        </p:nvSpPr>
        <p:spPr>
          <a:xfrm>
            <a:off x="8261573" y="3968327"/>
            <a:ext cx="1757069" cy="1757069"/>
          </a:xfrm>
          <a:prstGeom prst="rect">
            <a:avLst/>
          </a:prstGeom>
          <a:solidFill>
            <a:schemeClr val="accent6"/>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Accent green</a:t>
            </a:r>
          </a:p>
        </p:txBody>
      </p:sp>
      <p:sp>
        <p:nvSpPr>
          <p:cNvPr id="14" name="Rektangel 13">
            <a:extLst>
              <a:ext uri="{FF2B5EF4-FFF2-40B4-BE49-F238E27FC236}">
                <a16:creationId xmlns:a16="http://schemas.microsoft.com/office/drawing/2014/main" id="{56E6290C-A792-A846-9AC5-B70D374B3C04}"/>
              </a:ext>
            </a:extLst>
          </p:cNvPr>
          <p:cNvSpPr/>
          <p:nvPr userDrawn="1"/>
        </p:nvSpPr>
        <p:spPr>
          <a:xfrm>
            <a:off x="5787116" y="2041424"/>
            <a:ext cx="1757069" cy="1757069"/>
          </a:xfrm>
          <a:prstGeom prst="rect">
            <a:avLst/>
          </a:prstGeom>
          <a:solidFill>
            <a:schemeClr val="bg1"/>
          </a:solidFill>
          <a:ln>
            <a:solidFill>
              <a:srgbClr val="12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reycliff CF" pitchFamily="2" charset="77"/>
              </a:rPr>
              <a:t>“White”</a:t>
            </a:r>
          </a:p>
        </p:txBody>
      </p:sp>
    </p:spTree>
    <p:extLst>
      <p:ext uri="{BB962C8B-B14F-4D97-AF65-F5344CB8AC3E}">
        <p14:creationId xmlns:p14="http://schemas.microsoft.com/office/powerpoint/2010/main" val="774577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eader">
    <p:bg>
      <p:bgRef idx="1001">
        <a:schemeClr val="bg2"/>
      </p:bgRef>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378B4F13-EFC9-8141-8497-AF3D54A53C21}"/>
              </a:ext>
            </a:extLst>
          </p:cNvPr>
          <p:cNvSpPr/>
          <p:nvPr userDrawn="1"/>
        </p:nvSpPr>
        <p:spPr>
          <a:xfrm>
            <a:off x="0" y="0"/>
            <a:ext cx="12192000" cy="6858000"/>
          </a:xfrm>
          <a:prstGeom prst="rect">
            <a:avLst/>
          </a:prstGeom>
          <a:solidFill>
            <a:srgbClr val="F5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1463041" y="4178730"/>
            <a:ext cx="8290560" cy="1227137"/>
          </a:xfrm>
        </p:spPr>
        <p:txBody>
          <a:bodyPr>
            <a:noAutofit/>
          </a:bodyPr>
          <a:lstStyle>
            <a:lvl1pPr marL="0" indent="0" algn="l">
              <a:lnSpc>
                <a:spcPct val="10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a:t>
            </a:r>
            <a:r>
              <a:rPr lang="sv-SE" dirty="0"/>
              <a:t> </a:t>
            </a:r>
            <a:r>
              <a:rPr lang="sv-SE" dirty="0" err="1"/>
              <a:t>heading</a:t>
            </a:r>
            <a:r>
              <a:rPr lang="sv-SE" dirty="0"/>
              <a:t>, speaker, </a:t>
            </a:r>
            <a:r>
              <a:rPr lang="sv-SE" dirty="0" err="1"/>
              <a:t>venue</a:t>
            </a:r>
            <a:r>
              <a:rPr lang="sv-SE" dirty="0"/>
              <a:t>, etc. </a:t>
            </a:r>
            <a:r>
              <a:rPr lang="sv-SE" dirty="0" err="1"/>
              <a:t>Use</a:t>
            </a:r>
            <a:r>
              <a:rPr lang="sv-SE" dirty="0"/>
              <a:t> </a:t>
            </a:r>
            <a:r>
              <a:rPr lang="sv-SE" dirty="0" err="1"/>
              <a:t>this</a:t>
            </a:r>
            <a:r>
              <a:rPr lang="sv-SE" dirty="0"/>
              <a:t> </a:t>
            </a:r>
            <a:r>
              <a:rPr lang="sv-SE" dirty="0" err="1"/>
              <a:t>slide</a:t>
            </a:r>
            <a:r>
              <a:rPr lang="sv-SE" dirty="0"/>
              <a:t> </a:t>
            </a:r>
            <a:r>
              <a:rPr lang="sv-SE" dirty="0" err="1"/>
              <a:t>with</a:t>
            </a:r>
            <a:r>
              <a:rPr lang="sv-SE" dirty="0"/>
              <a:t> dark </a:t>
            </a:r>
            <a:r>
              <a:rPr lang="sv-SE" dirty="0" err="1"/>
              <a:t>blue</a:t>
            </a:r>
            <a:r>
              <a:rPr lang="sv-SE" dirty="0"/>
              <a:t> </a:t>
            </a:r>
            <a:r>
              <a:rPr lang="sv-SE" dirty="0" err="1"/>
              <a:t>background</a:t>
            </a:r>
            <a:r>
              <a:rPr lang="sv-SE" dirty="0"/>
              <a:t> or dark </a:t>
            </a:r>
            <a:r>
              <a:rPr lang="sv-SE" dirty="0" err="1"/>
              <a:t>hero</a:t>
            </a:r>
            <a:r>
              <a:rPr lang="sv-SE" dirty="0"/>
              <a:t> image.</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lvl1pPr>
              <a:defRPr>
                <a:solidFill>
                  <a:schemeClr val="bg1"/>
                </a:solidFill>
              </a:defRPr>
            </a:lvl1pPr>
          </a:lstStyle>
          <a:p>
            <a:fld id="{11475F61-B125-484B-A5CA-693CFB9F9CD5}" type="datetimeFigureOut">
              <a:rPr lang="sv-SE" smtClean="0"/>
              <a:pPr/>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lvl1pPr>
              <a:defRPr>
                <a:solidFill>
                  <a:schemeClr val="bg1"/>
                </a:solidFill>
              </a:defRPr>
            </a:lvl1pPr>
          </a:lstStyle>
          <a:p>
            <a:r>
              <a:rPr lang="sv-SE"/>
              <a:t>footer</a:t>
            </a:r>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lvl1pPr>
              <a:defRPr>
                <a:solidFill>
                  <a:schemeClr val="bg1"/>
                </a:solidFill>
              </a:defRPr>
            </a:lvl1pPr>
          </a:lstStyle>
          <a:p>
            <a:fld id="{A27DF09E-8508-3A40-851B-1CAED0195E7E}" type="slidenum">
              <a:rPr lang="sv-SE" smtClean="0"/>
              <a:pPr/>
              <a:t>‹#›</a:t>
            </a:fld>
            <a:endParaRPr lang="sv-SE"/>
          </a:p>
        </p:txBody>
      </p:sp>
      <p:sp>
        <p:nvSpPr>
          <p:cNvPr id="9" name="Google Shape;141;p1">
            <a:extLst>
              <a:ext uri="{FF2B5EF4-FFF2-40B4-BE49-F238E27FC236}">
                <a16:creationId xmlns:a16="http://schemas.microsoft.com/office/drawing/2014/main" id="{AE39BCA2-7291-A5D5-64B2-BFDF019D9669}"/>
              </a:ext>
            </a:extLst>
          </p:cNvPr>
          <p:cNvSpPr txBox="1">
            <a:spLocks noGrp="1"/>
          </p:cNvSpPr>
          <p:nvPr>
            <p:ph type="ctrTitle" hasCustomPrompt="1"/>
          </p:nvPr>
        </p:nvSpPr>
        <p:spPr>
          <a:xfrm>
            <a:off x="1463041" y="2869658"/>
            <a:ext cx="8290560" cy="1893890"/>
          </a:xfrm>
          <a:noFill/>
          <a:ln>
            <a:noFill/>
          </a:ln>
        </p:spPr>
        <p:txBody>
          <a:bodyPr spcFirstLastPara="1" wrap="square" lIns="90000" tIns="43200" rIns="90000" bIns="43200" anchor="t" anchorCtr="0">
            <a:noAutofit/>
          </a:bodyPr>
          <a:lstStyle>
            <a:lvl1pPr>
              <a:defRPr sz="6400">
                <a:solidFill>
                  <a:schemeClr val="bg1"/>
                </a:solidFill>
              </a:defRPr>
            </a:lvl1pPr>
          </a:lstStyle>
          <a:p>
            <a:r>
              <a:rPr lang="en-US" dirty="0">
                <a:latin typeface="Greycliff CF Heavy"/>
              </a:rPr>
              <a:t>Heading</a:t>
            </a:r>
            <a:endParaRPr lang="sv-SE" dirty="0"/>
          </a:p>
        </p:txBody>
      </p:sp>
      <p:sp>
        <p:nvSpPr>
          <p:cNvPr id="2" name="Rektangel 1">
            <a:extLst>
              <a:ext uri="{FF2B5EF4-FFF2-40B4-BE49-F238E27FC236}">
                <a16:creationId xmlns:a16="http://schemas.microsoft.com/office/drawing/2014/main" id="{B2BDA135-8FA2-8F67-089A-54E762ABDAAD}"/>
              </a:ext>
            </a:extLst>
          </p:cNvPr>
          <p:cNvSpPr/>
          <p:nvPr userDrawn="1"/>
        </p:nvSpPr>
        <p:spPr>
          <a:xfrm>
            <a:off x="-1" y="0"/>
            <a:ext cx="911225"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0" i="0" dirty="0">
              <a:solidFill>
                <a:schemeClr val="bg1"/>
              </a:solidFill>
              <a:latin typeface="Greycliff CF" pitchFamily="2" charset="77"/>
            </a:endParaRPr>
          </a:p>
        </p:txBody>
      </p:sp>
      <p:sp>
        <p:nvSpPr>
          <p:cNvPr id="7" name="Google Shape;358;p65">
            <a:extLst>
              <a:ext uri="{FF2B5EF4-FFF2-40B4-BE49-F238E27FC236}">
                <a16:creationId xmlns:a16="http://schemas.microsoft.com/office/drawing/2014/main" id="{A28DD1CC-5428-5777-626D-A78E7E50741C}"/>
              </a:ext>
            </a:extLst>
          </p:cNvPr>
          <p:cNvSpPr txBox="1">
            <a:spLocks/>
          </p:cNvSpPr>
          <p:nvPr userDrawn="1"/>
        </p:nvSpPr>
        <p:spPr>
          <a:xfrm rot="16200000">
            <a:off x="-1731583" y="2138532"/>
            <a:ext cx="4438138" cy="508317"/>
          </a:xfrm>
          <a:prstGeom prst="rect">
            <a:avLst/>
          </a:prstGeom>
          <a:noFill/>
          <a:ln>
            <a:noFill/>
          </a:ln>
        </p:spPr>
        <p:txBody>
          <a:bodyPr spcFirstLastPara="1" vert="horz" wrap="square" lIns="90000" tIns="43200" rIns="90000" bIns="43200" rtlCol="0" anchor="t" anchorCtr="0">
            <a:noAutofit/>
          </a:bodyPr>
          <a:lstStyle>
            <a:lvl1pPr algn="l" defTabSz="914400" rtl="0" eaLnBrk="1" latinLnBrk="0" hangingPunct="1">
              <a:lnSpc>
                <a:spcPct val="90000"/>
              </a:lnSpc>
              <a:spcBef>
                <a:spcPct val="0"/>
              </a:spcBef>
              <a:buNone/>
              <a:defRPr sz="6000" b="1" i="0" kern="1200">
                <a:solidFill>
                  <a:schemeClr val="tx1"/>
                </a:solidFill>
                <a:latin typeface="Greycliff CF Heavy" pitchFamily="2" charset="77"/>
                <a:ea typeface="+mj-ea"/>
                <a:cs typeface="+mj-cs"/>
              </a:defRPr>
            </a:lvl1pPr>
          </a:lstStyle>
          <a:p>
            <a:pPr marL="0" marR="0" lvl="0" indent="0" algn="l" defTabSz="914400" rtl="0" eaLnBrk="1" fontAlgn="auto" latinLnBrk="0" hangingPunct="1">
              <a:lnSpc>
                <a:spcPct val="90000"/>
              </a:lnSpc>
              <a:spcBef>
                <a:spcPts val="0"/>
              </a:spcBef>
              <a:spcAft>
                <a:spcPts val="0"/>
              </a:spcAft>
              <a:buClr>
                <a:srgbClr val="FFFDF9"/>
              </a:buClr>
              <a:buSzPts val="6000"/>
              <a:buFont typeface="Arial"/>
              <a:buNone/>
              <a:tabLst/>
              <a:defRPr/>
            </a:pPr>
            <a:r>
              <a:rPr kumimoji="0" lang="en-US" sz="2800" b="1" i="0" u="none" strike="noStrike" kern="1200" cap="none" spc="0" normalizeH="0" baseline="0" noProof="0" dirty="0" err="1">
                <a:ln>
                  <a:noFill/>
                </a:ln>
                <a:solidFill>
                  <a:srgbClr val="FFFDF9"/>
                </a:solidFill>
                <a:effectLst/>
                <a:uLnTx/>
                <a:uFillTx/>
                <a:latin typeface="Greycliff CF Heavy" pitchFamily="2" charset="77"/>
                <a:ea typeface="+mj-ea"/>
                <a:cs typeface="+mj-cs"/>
              </a:rPr>
              <a:t>En</a:t>
            </a:r>
            <a:r>
              <a:rPr kumimoji="0" lang="en-US" sz="2800" b="1" i="0" u="none" strike="noStrike" kern="1200" cap="none" spc="0" normalizeH="0" baseline="0" noProof="0" dirty="0">
                <a:ln>
                  <a:noFill/>
                </a:ln>
                <a:solidFill>
                  <a:srgbClr val="FFFDF9"/>
                </a:solidFill>
                <a:effectLst/>
                <a:uLnTx/>
                <a:uFillTx/>
                <a:latin typeface="Greycliff CF Heavy" pitchFamily="2" charset="77"/>
                <a:ea typeface="+mj-ea"/>
                <a:cs typeface="+mj-cs"/>
              </a:rPr>
              <a:t> AI-strategi för Sverige</a:t>
            </a:r>
          </a:p>
        </p:txBody>
      </p:sp>
    </p:spTree>
    <p:extLst>
      <p:ext uri="{BB962C8B-B14F-4D97-AF65-F5344CB8AC3E}">
        <p14:creationId xmlns:p14="http://schemas.microsoft.com/office/powerpoint/2010/main" val="249892764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alt, sub)">
    <p:bg>
      <p:bgPr>
        <a:solidFill>
          <a:srgbClr val="F5F2E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1360902"/>
            <a:ext cx="10515600" cy="2387600"/>
          </a:xfrm>
        </p:spPr>
        <p:txBody>
          <a:bodyPr anchor="b"/>
          <a:lstStyle>
            <a:lvl1pPr algn="ctr">
              <a:defRPr sz="6400" cap="all" baseline="0">
                <a:solidFill>
                  <a:schemeClr val="bg1"/>
                </a:solidFill>
              </a:defRPr>
            </a:lvl1pPr>
          </a:lstStyle>
          <a:p>
            <a:r>
              <a:rPr lang="sv-SE" dirty="0"/>
              <a:t>BIG BOLD HEADING</a:t>
            </a:r>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3949906"/>
            <a:ext cx="105156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Optional</a:t>
            </a:r>
            <a:r>
              <a:rPr lang="sv-SE" dirty="0"/>
              <a:t> </a:t>
            </a:r>
            <a:r>
              <a:rPr lang="sv-SE" dirty="0" err="1"/>
              <a:t>sub-heading</a:t>
            </a:r>
            <a:endParaRPr lang="sv-SE" dirty="0"/>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Tree>
    <p:extLst>
      <p:ext uri="{BB962C8B-B14F-4D97-AF65-F5344CB8AC3E}">
        <p14:creationId xmlns:p14="http://schemas.microsoft.com/office/powerpoint/2010/main" val="73085573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lt 2, sub)">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617219"/>
            <a:ext cx="10515600" cy="2628899"/>
          </a:xfrm>
        </p:spPr>
        <p:txBody>
          <a:bodyPr anchor="b"/>
          <a:lstStyle>
            <a:lvl1pPr algn="l">
              <a:defRPr sz="6400" cap="all" baseline="0">
                <a:solidFill>
                  <a:schemeClr val="tx1"/>
                </a:solidFill>
              </a:defRPr>
            </a:lvl1pPr>
          </a:lstStyle>
          <a:p>
            <a:r>
              <a:rPr lang="sv-SE" dirty="0" err="1"/>
              <a:t>Slightly</a:t>
            </a:r>
            <a:r>
              <a:rPr lang="sv-SE" dirty="0"/>
              <a:t> less </a:t>
            </a:r>
            <a:br>
              <a:rPr lang="sv-SE" dirty="0"/>
            </a:br>
            <a:r>
              <a:rPr lang="sv-SE" dirty="0"/>
              <a:t>BIG BOLD HEADING</a:t>
            </a:r>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4046219"/>
            <a:ext cx="10515600" cy="183084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Optional</a:t>
            </a:r>
            <a:r>
              <a:rPr lang="sv-SE" dirty="0"/>
              <a:t> </a:t>
            </a:r>
            <a:r>
              <a:rPr lang="sv-SE" dirty="0" err="1"/>
              <a:t>preamble</a:t>
            </a:r>
            <a:endParaRPr lang="sv-SE" dirty="0"/>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9" name="Platshållare för text 8">
            <a:extLst>
              <a:ext uri="{FF2B5EF4-FFF2-40B4-BE49-F238E27FC236}">
                <a16:creationId xmlns:a16="http://schemas.microsoft.com/office/drawing/2014/main" id="{4C74E404-EBD5-214E-9324-FE965BC9E53E}"/>
              </a:ext>
            </a:extLst>
          </p:cNvPr>
          <p:cNvSpPr>
            <a:spLocks noGrp="1"/>
          </p:cNvSpPr>
          <p:nvPr>
            <p:ph type="body" sz="quarter" idx="13" hasCustomPrompt="1"/>
          </p:nvPr>
        </p:nvSpPr>
        <p:spPr>
          <a:xfrm>
            <a:off x="838200" y="3246120"/>
            <a:ext cx="7139940" cy="800098"/>
          </a:xfrm>
        </p:spPr>
        <p:txBody>
          <a:bodyPr anchor="ctr">
            <a:noAutofit/>
          </a:bodyPr>
          <a:lstStyle>
            <a:lvl1pPr marL="0" indent="0">
              <a:buNone/>
              <a:defRPr sz="3600" b="1" i="0">
                <a:solidFill>
                  <a:schemeClr val="accent1"/>
                </a:solidFill>
                <a:latin typeface="Greycliff CF Heavy" pitchFamily="2" charset="77"/>
              </a:defRPr>
            </a:lvl1pPr>
            <a:lvl2pPr marL="457200" indent="0">
              <a:buNone/>
              <a:defRPr sz="2400" b="1" i="0">
                <a:latin typeface="Greycliff CF Heavy" pitchFamily="2" charset="77"/>
              </a:defRPr>
            </a:lvl2pPr>
            <a:lvl3pPr marL="914400" indent="0">
              <a:buNone/>
              <a:defRPr sz="2400" b="1" i="0">
                <a:latin typeface="Greycliff CF Heavy" pitchFamily="2" charset="77"/>
              </a:defRPr>
            </a:lvl3pPr>
            <a:lvl4pPr marL="1371600" indent="0">
              <a:buNone/>
              <a:defRPr sz="2400" b="1" i="0">
                <a:latin typeface="Greycliff CF Heavy" pitchFamily="2" charset="77"/>
              </a:defRPr>
            </a:lvl4pPr>
            <a:lvl5pPr marL="1828800" indent="0">
              <a:buNone/>
              <a:defRPr sz="2400" b="1" i="0">
                <a:latin typeface="Greycliff CF Heavy" pitchFamily="2" charset="77"/>
              </a:defRPr>
            </a:lvl5pPr>
          </a:lstStyle>
          <a:p>
            <a:pPr lvl="0"/>
            <a:r>
              <a:rPr lang="sv-SE" dirty="0" err="1"/>
              <a:t>Optional</a:t>
            </a:r>
            <a:r>
              <a:rPr lang="sv-SE" dirty="0"/>
              <a:t> </a:t>
            </a:r>
            <a:r>
              <a:rPr lang="sv-SE" dirty="0" err="1"/>
              <a:t>sub-heading</a:t>
            </a:r>
            <a:endParaRPr lang="en-US" dirty="0"/>
          </a:p>
        </p:txBody>
      </p:sp>
      <p:pic>
        <p:nvPicPr>
          <p:cNvPr id="11" name="Bildobjekt 10" descr="En bild som visar ritning&#10;&#10;Automatiskt genererad beskrivning">
            <a:extLst>
              <a:ext uri="{FF2B5EF4-FFF2-40B4-BE49-F238E27FC236}">
                <a16:creationId xmlns:a16="http://schemas.microsoft.com/office/drawing/2014/main" id="{AE71D9F3-C224-1C38-806A-E57836564C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09044" y="476251"/>
            <a:ext cx="765708" cy="765708"/>
          </a:xfrm>
          <a:prstGeom prst="rect">
            <a:avLst/>
          </a:prstGeom>
          <a:noFill/>
        </p:spPr>
      </p:pic>
    </p:spTree>
    <p:extLst>
      <p:ext uri="{BB962C8B-B14F-4D97-AF65-F5344CB8AC3E}">
        <p14:creationId xmlns:p14="http://schemas.microsoft.com/office/powerpoint/2010/main" val="109895012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alt 2, sub)">
    <p:bg>
      <p:bgPr>
        <a:solidFill>
          <a:srgbClr val="F5F2E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617219"/>
            <a:ext cx="10515600" cy="2628899"/>
          </a:xfrm>
        </p:spPr>
        <p:txBody>
          <a:bodyPr anchor="b"/>
          <a:lstStyle>
            <a:lvl1pPr algn="l">
              <a:defRPr sz="6400" cap="all" baseline="0">
                <a:solidFill>
                  <a:schemeClr val="tx1"/>
                </a:solidFill>
              </a:defRPr>
            </a:lvl1pPr>
          </a:lstStyle>
          <a:p>
            <a:r>
              <a:rPr lang="sv-SE" dirty="0" err="1"/>
              <a:t>Slightly</a:t>
            </a:r>
            <a:r>
              <a:rPr lang="sv-SE" dirty="0"/>
              <a:t> less </a:t>
            </a:r>
            <a:br>
              <a:rPr lang="sv-SE" dirty="0"/>
            </a:br>
            <a:r>
              <a:rPr lang="sv-SE" dirty="0"/>
              <a:t>BIG BOLD HEADING</a:t>
            </a:r>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4046219"/>
            <a:ext cx="10515600" cy="183084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Optional</a:t>
            </a:r>
            <a:r>
              <a:rPr lang="sv-SE" dirty="0"/>
              <a:t> </a:t>
            </a:r>
            <a:r>
              <a:rPr lang="sv-SE" dirty="0" err="1"/>
              <a:t>preamble</a:t>
            </a:r>
            <a:endParaRPr lang="sv-SE" dirty="0"/>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9" name="Platshållare för text 8">
            <a:extLst>
              <a:ext uri="{FF2B5EF4-FFF2-40B4-BE49-F238E27FC236}">
                <a16:creationId xmlns:a16="http://schemas.microsoft.com/office/drawing/2014/main" id="{4C74E404-EBD5-214E-9324-FE965BC9E53E}"/>
              </a:ext>
            </a:extLst>
          </p:cNvPr>
          <p:cNvSpPr>
            <a:spLocks noGrp="1"/>
          </p:cNvSpPr>
          <p:nvPr>
            <p:ph type="body" sz="quarter" idx="13" hasCustomPrompt="1"/>
          </p:nvPr>
        </p:nvSpPr>
        <p:spPr>
          <a:xfrm>
            <a:off x="838200" y="3246120"/>
            <a:ext cx="7139940" cy="800098"/>
          </a:xfrm>
        </p:spPr>
        <p:txBody>
          <a:bodyPr anchor="ctr">
            <a:noAutofit/>
          </a:bodyPr>
          <a:lstStyle>
            <a:lvl1pPr marL="0" indent="0">
              <a:buNone/>
              <a:defRPr sz="3600" b="1" i="0">
                <a:solidFill>
                  <a:schemeClr val="accent1"/>
                </a:solidFill>
                <a:latin typeface="Greycliff CF Heavy" pitchFamily="2" charset="77"/>
              </a:defRPr>
            </a:lvl1pPr>
            <a:lvl2pPr marL="457200" indent="0">
              <a:buNone/>
              <a:defRPr sz="2400" b="1" i="0">
                <a:latin typeface="Greycliff CF Heavy" pitchFamily="2" charset="77"/>
              </a:defRPr>
            </a:lvl2pPr>
            <a:lvl3pPr marL="914400" indent="0">
              <a:buNone/>
              <a:defRPr sz="2400" b="1" i="0">
                <a:latin typeface="Greycliff CF Heavy" pitchFamily="2" charset="77"/>
              </a:defRPr>
            </a:lvl3pPr>
            <a:lvl4pPr marL="1371600" indent="0">
              <a:buNone/>
              <a:defRPr sz="2400" b="1" i="0">
                <a:latin typeface="Greycliff CF Heavy" pitchFamily="2" charset="77"/>
              </a:defRPr>
            </a:lvl4pPr>
            <a:lvl5pPr marL="1828800" indent="0">
              <a:buNone/>
              <a:defRPr sz="2400" b="1" i="0">
                <a:latin typeface="Greycliff CF Heavy" pitchFamily="2" charset="77"/>
              </a:defRPr>
            </a:lvl5pPr>
          </a:lstStyle>
          <a:p>
            <a:pPr lvl="0"/>
            <a:r>
              <a:rPr lang="sv-SE" dirty="0" err="1"/>
              <a:t>Optional</a:t>
            </a:r>
            <a:r>
              <a:rPr lang="sv-SE" dirty="0"/>
              <a:t> </a:t>
            </a:r>
            <a:r>
              <a:rPr lang="sv-SE" dirty="0" err="1"/>
              <a:t>sub-heading</a:t>
            </a:r>
            <a:endParaRPr lang="en-US" dirty="0"/>
          </a:p>
        </p:txBody>
      </p:sp>
      <p:pic>
        <p:nvPicPr>
          <p:cNvPr id="11" name="Bildobjekt 10" descr="En bild som visar ritning&#10;&#10;Automatiskt genererad beskrivning">
            <a:extLst>
              <a:ext uri="{FF2B5EF4-FFF2-40B4-BE49-F238E27FC236}">
                <a16:creationId xmlns:a16="http://schemas.microsoft.com/office/drawing/2014/main" id="{73E6A7C0-9163-37E9-2063-D7A19B1EDA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235038049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Regular slide">
    <p:bg>
      <p:bgPr>
        <a:solidFill>
          <a:srgbClr val="F5F2E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1135082" y="857251"/>
            <a:ext cx="5980043" cy="1040130"/>
          </a:xfrm>
        </p:spPr>
        <p:txBody>
          <a:bodyPr anchor="b"/>
          <a:lstStyle>
            <a:lvl1pPr algn="l">
              <a:defRPr sz="4800">
                <a:solidFill>
                  <a:schemeClr val="bg1"/>
                </a:solidFill>
              </a:defRPr>
            </a:lvl1pPr>
          </a:lstStyle>
          <a:p>
            <a:r>
              <a:rPr lang="sv-SE" dirty="0" err="1"/>
              <a:t>Regular</a:t>
            </a:r>
            <a:r>
              <a:rPr lang="sv-SE" dirty="0"/>
              <a:t> </a:t>
            </a:r>
            <a:r>
              <a:rPr lang="sv-SE" dirty="0" err="1"/>
              <a:t>slide</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1135082" y="2217421"/>
            <a:ext cx="8883559" cy="338824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Preamble</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a:p>
            <a:r>
              <a:rPr lang="sv-SE" dirty="0"/>
              <a:t>– </a:t>
            </a:r>
            <a:r>
              <a:rPr lang="sv-SE" dirty="0" err="1"/>
              <a:t>Avoid</a:t>
            </a:r>
            <a:r>
              <a:rPr lang="sv-SE" dirty="0"/>
              <a:t> </a:t>
            </a:r>
            <a:r>
              <a:rPr lang="sv-SE" dirty="0" err="1"/>
              <a:t>bullets</a:t>
            </a:r>
            <a:r>
              <a:rPr lang="sv-SE" dirty="0"/>
              <a:t>!</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lvl1pPr>
              <a:defRPr>
                <a:solidFill>
                  <a:schemeClr val="bg1"/>
                </a:solidFill>
              </a:defRPr>
            </a:lvl1pPr>
          </a:lstStyle>
          <a:p>
            <a:fld id="{11475F61-B125-484B-A5CA-693CFB9F9CD5}" type="datetimeFigureOut">
              <a:rPr lang="sv-SE" smtClean="0"/>
              <a:pPr/>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lvl1pPr>
              <a:defRPr>
                <a:solidFill>
                  <a:schemeClr val="bg1"/>
                </a:solidFill>
              </a:defRPr>
            </a:lvl1pPr>
          </a:lstStyle>
          <a:p>
            <a:endParaRPr lang="sv-SE"/>
          </a:p>
        </p:txBody>
      </p:sp>
    </p:spTree>
    <p:extLst>
      <p:ext uri="{BB962C8B-B14F-4D97-AF65-F5344CB8AC3E}">
        <p14:creationId xmlns:p14="http://schemas.microsoft.com/office/powerpoint/2010/main" val="113594324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e and contrast">
    <p:bg>
      <p:bgPr>
        <a:solidFill>
          <a:srgbClr val="F5F2E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1135083" y="1360902"/>
            <a:ext cx="4420800" cy="1442089"/>
          </a:xfrm>
        </p:spPr>
        <p:txBody>
          <a:bodyPr anchor="b"/>
          <a:lstStyle>
            <a:lvl1pPr algn="l">
              <a:defRPr sz="4400">
                <a:solidFill>
                  <a:schemeClr val="bg1"/>
                </a:solidFill>
              </a:defRPr>
            </a:lvl1pPr>
          </a:lstStyle>
          <a:p>
            <a:r>
              <a:rPr lang="sv-SE" dirty="0" err="1"/>
              <a:t>Heading</a:t>
            </a:r>
            <a:r>
              <a:rPr lang="sv-SE" dirty="0"/>
              <a:t> </a:t>
            </a:r>
            <a:r>
              <a:rPr lang="sv-SE" dirty="0" err="1"/>
              <a:t>contrast</a:t>
            </a:r>
            <a:r>
              <a:rPr lang="sv-SE" dirty="0"/>
              <a:t> or </a:t>
            </a:r>
            <a:r>
              <a:rPr lang="sv-SE" dirty="0" err="1"/>
              <a:t>compare</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1135083" y="3052165"/>
            <a:ext cx="4420800" cy="255350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lvl1pPr>
              <a:defRPr>
                <a:solidFill>
                  <a:schemeClr val="bg1"/>
                </a:solidFill>
              </a:defRPr>
            </a:lvl1pPr>
          </a:lstStyle>
          <a:p>
            <a:fld id="{11475F61-B125-484B-A5CA-693CFB9F9CD5}" type="datetimeFigureOut">
              <a:rPr lang="sv-SE" smtClean="0"/>
              <a:pPr/>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lvl1pPr>
              <a:defRPr>
                <a:solidFill>
                  <a:schemeClr val="bg1"/>
                </a:solidFill>
              </a:defRPr>
            </a:lvl1pPr>
          </a:lstStyle>
          <a:p>
            <a:fld id="{A27DF09E-8508-3A40-851B-1CAED0195E7E}" type="slidenum">
              <a:rPr lang="sv-SE" smtClean="0"/>
              <a:pPr/>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6548595" y="3051958"/>
            <a:ext cx="4420800" cy="2553505"/>
          </a:xfrm>
        </p:spPr>
        <p:txBody>
          <a:bodyPr anchor="t">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6548457" y="1360488"/>
            <a:ext cx="4420800" cy="1442089"/>
          </a:xfrm>
        </p:spPr>
        <p:txBody>
          <a:bodyPr anchor="b">
            <a:noAutofit/>
          </a:bodyPr>
          <a:lstStyle>
            <a:lvl1pPr marL="0" indent="0">
              <a:buNone/>
              <a:defRPr sz="4400" b="1" i="0">
                <a:solidFill>
                  <a:schemeClr val="bg1"/>
                </a:solidFill>
                <a:latin typeface="Greycliff CF Heavy" pitchFamily="2" charset="77"/>
              </a:defRPr>
            </a:lvl1pPr>
          </a:lstStyle>
          <a:p>
            <a:pPr lvl="0"/>
            <a:r>
              <a:rPr lang="sv-SE" dirty="0" err="1"/>
              <a:t>Heading</a:t>
            </a:r>
            <a:r>
              <a:rPr lang="sv-SE" dirty="0"/>
              <a:t> </a:t>
            </a:r>
            <a:r>
              <a:rPr lang="sv-SE" dirty="0" err="1"/>
              <a:t>contrast</a:t>
            </a:r>
            <a:r>
              <a:rPr lang="sv-SE" dirty="0"/>
              <a:t> or </a:t>
            </a:r>
            <a:r>
              <a:rPr lang="sv-SE" dirty="0" err="1"/>
              <a:t>compare</a:t>
            </a:r>
            <a:endParaRPr lang="en-US" dirty="0"/>
          </a:p>
        </p:txBody>
      </p:sp>
    </p:spTree>
    <p:extLst>
      <p:ext uri="{BB962C8B-B14F-4D97-AF65-F5344CB8AC3E}">
        <p14:creationId xmlns:p14="http://schemas.microsoft.com/office/powerpoint/2010/main" val="249398555"/>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e and contrast 50-50">
    <p:bg>
      <p:bgPr>
        <a:solidFill>
          <a:schemeClr val="tx2"/>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3929817-D17B-CF4B-9BDE-9E467C6D1A0F}"/>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1360902"/>
            <a:ext cx="4422569" cy="1442089"/>
          </a:xfrm>
        </p:spPr>
        <p:txBody>
          <a:bodyPr anchor="b"/>
          <a:lstStyle>
            <a:lvl1pPr algn="l">
              <a:defRPr sz="4400" b="1" i="0">
                <a:solidFill>
                  <a:schemeClr val="tx1"/>
                </a:solidFill>
                <a:latin typeface="Greycliff CF Heavy" pitchFamily="2" charset="77"/>
              </a:defRPr>
            </a:lvl1pPr>
          </a:lstStyle>
          <a:p>
            <a:r>
              <a:rPr lang="sv-SE" dirty="0" err="1"/>
              <a:t>Contrast</a:t>
            </a:r>
            <a:r>
              <a:rPr lang="sv-SE" dirty="0"/>
              <a:t>/</a:t>
            </a:r>
            <a:r>
              <a:rPr lang="sv-SE" dirty="0" err="1"/>
              <a:t>compare</a:t>
            </a:r>
            <a:r>
              <a:rPr lang="sv-SE" dirty="0"/>
              <a:t> fifty-fifty</a:t>
            </a:r>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3052165"/>
            <a:ext cx="4422569" cy="255350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lvl1pPr>
              <a:defRPr>
                <a:solidFill>
                  <a:schemeClr val="tx1"/>
                </a:solidFill>
              </a:defRPr>
            </a:lvl1pPr>
          </a:lstStyle>
          <a:p>
            <a:fld id="{11475F61-B125-484B-A5CA-693CFB9F9CD5}" type="datetimeFigureOut">
              <a:rPr lang="sv-SE" smtClean="0"/>
              <a:pPr/>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lvl1pPr>
              <a:defRPr>
                <a:solidFill>
                  <a:schemeClr val="bg1"/>
                </a:solidFill>
              </a:defRPr>
            </a:lvl1pPr>
          </a:lstStyle>
          <a:p>
            <a:fld id="{A27DF09E-8508-3A40-851B-1CAED0195E7E}" type="slidenum">
              <a:rPr lang="sv-SE" smtClean="0"/>
              <a:pPr/>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6934338" y="3051958"/>
            <a:ext cx="4419461" cy="2553505"/>
          </a:xfrm>
        </p:spPr>
        <p:txBody>
          <a:bodyPr anchor="t">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6934200" y="1360488"/>
            <a:ext cx="4419461" cy="1442089"/>
          </a:xfrm>
        </p:spPr>
        <p:txBody>
          <a:bodyPr anchor="b">
            <a:noAutofit/>
          </a:bodyPr>
          <a:lstStyle>
            <a:lvl1pPr marL="0" indent="0">
              <a:buNone/>
              <a:defRPr sz="4400" b="1" i="0">
                <a:solidFill>
                  <a:schemeClr val="bg1"/>
                </a:solidFill>
                <a:latin typeface="Greycliff CF Heavy" pitchFamily="2" charset="77"/>
              </a:defRPr>
            </a:lvl1pPr>
          </a:lstStyle>
          <a:p>
            <a:pPr lvl="0"/>
            <a:r>
              <a:rPr lang="sv-SE" dirty="0" err="1"/>
              <a:t>Contrast</a:t>
            </a:r>
            <a:r>
              <a:rPr lang="sv-SE" dirty="0"/>
              <a:t>/</a:t>
            </a:r>
            <a:r>
              <a:rPr lang="sv-SE" dirty="0" err="1"/>
              <a:t>compare</a:t>
            </a:r>
            <a:r>
              <a:rPr lang="sv-SE" dirty="0"/>
              <a:t> fifty-fifty</a:t>
            </a:r>
            <a:endParaRPr lang="en-US" dirty="0"/>
          </a:p>
        </p:txBody>
      </p:sp>
    </p:spTree>
    <p:extLst>
      <p:ext uri="{BB962C8B-B14F-4D97-AF65-F5344CB8AC3E}">
        <p14:creationId xmlns:p14="http://schemas.microsoft.com/office/powerpoint/2010/main" val="2851301770"/>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bullets">
    <p:bg>
      <p:bgPr>
        <a:solidFill>
          <a:srgbClr val="F5F2E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1360902"/>
            <a:ext cx="3094307" cy="1442089"/>
          </a:xfrm>
        </p:spPr>
        <p:txBody>
          <a:bodyPr anchor="b">
            <a:normAutofit/>
          </a:bodyPr>
          <a:lstStyle>
            <a:lvl1pPr algn="l">
              <a:defRPr sz="4400">
                <a:solidFill>
                  <a:schemeClr val="bg1"/>
                </a:solidFill>
              </a:defRPr>
            </a:lvl1pPr>
          </a:lstStyle>
          <a:p>
            <a:r>
              <a:rPr lang="en-US" dirty="0"/>
              <a:t>One </a:t>
            </a:r>
            <a:r>
              <a:rPr lang="en-US" dirty="0" err="1"/>
              <a:t>mississippi</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3052165"/>
            <a:ext cx="3094307" cy="255350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lvl1pPr>
              <a:defRPr>
                <a:solidFill>
                  <a:schemeClr val="bg1"/>
                </a:solidFill>
              </a:defRPr>
            </a:lvl1pPr>
          </a:lstStyle>
          <a:p>
            <a:fld id="{11475F61-B125-484B-A5CA-693CFB9F9CD5}" type="datetimeFigureOut">
              <a:rPr lang="sv-SE" smtClean="0"/>
              <a:pPr/>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lvl1pPr>
              <a:defRPr>
                <a:solidFill>
                  <a:schemeClr val="bg1"/>
                </a:solidFill>
              </a:defRPr>
            </a:lvl1pPr>
          </a:lstStyle>
          <a:p>
            <a:fld id="{A27DF09E-8508-3A40-851B-1CAED0195E7E}" type="slidenum">
              <a:rPr lang="sv-SE" smtClean="0"/>
              <a:pPr/>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4548984" y="3052372"/>
            <a:ext cx="3094307" cy="2553505"/>
          </a:xfrm>
        </p:spPr>
        <p:txBody>
          <a:bodyPr anchor="t">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4548846" y="1360902"/>
            <a:ext cx="3094307" cy="1442089"/>
          </a:xfrm>
        </p:spPr>
        <p:txBody>
          <a:bodyPr anchor="b">
            <a:normAutofit/>
          </a:bodyPr>
          <a:lstStyle>
            <a:lvl1pPr marL="0" indent="0">
              <a:buNone/>
              <a:defRPr sz="4400" b="1" i="0">
                <a:solidFill>
                  <a:schemeClr val="bg1"/>
                </a:solidFill>
                <a:latin typeface="Greycliff CF Heavy" pitchFamily="2" charset="77"/>
              </a:defRPr>
            </a:lvl1pPr>
          </a:lstStyle>
          <a:p>
            <a:pPr lvl="0"/>
            <a:r>
              <a:rPr lang="en-US" dirty="0"/>
              <a:t>Two </a:t>
            </a:r>
            <a:r>
              <a:rPr lang="en-US" dirty="0" err="1"/>
              <a:t>mississippi</a:t>
            </a:r>
            <a:endParaRPr lang="en-US" dirty="0"/>
          </a:p>
        </p:txBody>
      </p:sp>
      <p:sp>
        <p:nvSpPr>
          <p:cNvPr id="9" name="Platshållare för text 8">
            <a:extLst>
              <a:ext uri="{FF2B5EF4-FFF2-40B4-BE49-F238E27FC236}">
                <a16:creationId xmlns:a16="http://schemas.microsoft.com/office/drawing/2014/main" id="{5F3848A1-A1FA-654C-80CC-50753D8AEC28}"/>
              </a:ext>
            </a:extLst>
          </p:cNvPr>
          <p:cNvSpPr>
            <a:spLocks noGrp="1"/>
          </p:cNvSpPr>
          <p:nvPr>
            <p:ph type="body" sz="quarter" idx="16" hasCustomPrompt="1"/>
          </p:nvPr>
        </p:nvSpPr>
        <p:spPr>
          <a:xfrm>
            <a:off x="8259491" y="1360902"/>
            <a:ext cx="3094307" cy="1442089"/>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i="0">
                <a:solidFill>
                  <a:schemeClr val="bg1"/>
                </a:solidFill>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Three </a:t>
            </a:r>
            <a:r>
              <a:rPr lang="en-US" dirty="0" err="1"/>
              <a:t>mississippi</a:t>
            </a:r>
            <a:endParaRPr lang="en-US" dirty="0"/>
          </a:p>
        </p:txBody>
      </p:sp>
      <p:sp>
        <p:nvSpPr>
          <p:cNvPr id="15" name="Platshållare för text 14">
            <a:extLst>
              <a:ext uri="{FF2B5EF4-FFF2-40B4-BE49-F238E27FC236}">
                <a16:creationId xmlns:a16="http://schemas.microsoft.com/office/drawing/2014/main" id="{9A6895D2-11E7-F243-92B6-E52F1654B600}"/>
              </a:ext>
            </a:extLst>
          </p:cNvPr>
          <p:cNvSpPr>
            <a:spLocks noGrp="1"/>
          </p:cNvSpPr>
          <p:nvPr>
            <p:ph type="body" sz="quarter" idx="17" hasCustomPrompt="1"/>
          </p:nvPr>
        </p:nvSpPr>
        <p:spPr>
          <a:xfrm>
            <a:off x="8259763" y="3052763"/>
            <a:ext cx="3094035" cy="2552905"/>
          </a:xfrm>
        </p:spPr>
        <p:txBody>
          <a:bodyPr>
            <a:noAutofit/>
          </a:bodyPr>
          <a:lstStyle>
            <a:lvl1pPr marL="0" indent="0">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Tree>
    <p:extLst>
      <p:ext uri="{BB962C8B-B14F-4D97-AF65-F5344CB8AC3E}">
        <p14:creationId xmlns:p14="http://schemas.microsoft.com/office/powerpoint/2010/main" val="76998336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ve-six &quot;bullets&quot;">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1215989"/>
            <a:ext cx="3094307" cy="823240"/>
          </a:xfrm>
        </p:spPr>
        <p:txBody>
          <a:bodyPr anchor="b">
            <a:normAutofit/>
          </a:bodyPr>
          <a:lstStyle>
            <a:lvl1pPr algn="l">
              <a:defRPr lang="sv-SE" sz="2800" b="0" i="0" kern="1200" dirty="0">
                <a:solidFill>
                  <a:schemeClr val="tx1"/>
                </a:solidFill>
                <a:latin typeface="Greycliff CF Heavy" pitchFamily="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One </a:t>
            </a:r>
            <a:r>
              <a:rPr lang="en-US" dirty="0" err="1"/>
              <a:t>mississippi</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2288403"/>
            <a:ext cx="3094307" cy="104462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4548984" y="2288611"/>
            <a:ext cx="3094307" cy="104441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4548846" y="1215989"/>
            <a:ext cx="3094307" cy="823240"/>
          </a:xfrm>
        </p:spPr>
        <p:txBody>
          <a:bodyPr anchor="b">
            <a:normAutofit/>
          </a:bodyPr>
          <a:lstStyle>
            <a:lvl1pPr marL="0" indent="0">
              <a:buNone/>
              <a:defRPr sz="2800" b="1" i="0">
                <a:latin typeface="Greycliff CF Heavy" pitchFamily="2" charset="77"/>
              </a:defRPr>
            </a:lvl1pPr>
          </a:lstStyle>
          <a:p>
            <a:pPr lvl="0"/>
            <a:r>
              <a:rPr lang="en-US" dirty="0"/>
              <a:t>Two </a:t>
            </a:r>
            <a:r>
              <a:rPr lang="en-US" dirty="0" err="1"/>
              <a:t>mississippi</a:t>
            </a:r>
            <a:endParaRPr lang="en-US" dirty="0"/>
          </a:p>
        </p:txBody>
      </p:sp>
      <p:sp>
        <p:nvSpPr>
          <p:cNvPr id="9" name="Platshållare för text 8">
            <a:extLst>
              <a:ext uri="{FF2B5EF4-FFF2-40B4-BE49-F238E27FC236}">
                <a16:creationId xmlns:a16="http://schemas.microsoft.com/office/drawing/2014/main" id="{5F3848A1-A1FA-654C-80CC-50753D8AEC28}"/>
              </a:ext>
            </a:extLst>
          </p:cNvPr>
          <p:cNvSpPr>
            <a:spLocks noGrp="1"/>
          </p:cNvSpPr>
          <p:nvPr>
            <p:ph type="body" sz="quarter" idx="16" hasCustomPrompt="1"/>
          </p:nvPr>
        </p:nvSpPr>
        <p:spPr>
          <a:xfrm>
            <a:off x="8259491" y="1215989"/>
            <a:ext cx="3094307" cy="82324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Three </a:t>
            </a:r>
            <a:r>
              <a:rPr lang="en-US" dirty="0" err="1"/>
              <a:t>mississippi</a:t>
            </a:r>
            <a:endParaRPr lang="en-US" dirty="0"/>
          </a:p>
        </p:txBody>
      </p:sp>
      <p:sp>
        <p:nvSpPr>
          <p:cNvPr id="15" name="Platshållare för text 14">
            <a:extLst>
              <a:ext uri="{FF2B5EF4-FFF2-40B4-BE49-F238E27FC236}">
                <a16:creationId xmlns:a16="http://schemas.microsoft.com/office/drawing/2014/main" id="{9A6895D2-11E7-F243-92B6-E52F1654B600}"/>
              </a:ext>
            </a:extLst>
          </p:cNvPr>
          <p:cNvSpPr>
            <a:spLocks noGrp="1"/>
          </p:cNvSpPr>
          <p:nvPr>
            <p:ph type="body" sz="quarter" idx="17" hasCustomPrompt="1"/>
          </p:nvPr>
        </p:nvSpPr>
        <p:spPr>
          <a:xfrm>
            <a:off x="8259763" y="2289001"/>
            <a:ext cx="3094035" cy="1044023"/>
          </a:xfrm>
        </p:spPr>
        <p:txBody>
          <a:bodyPr>
            <a:noAutofit/>
          </a:bodyPr>
          <a:lstStyle>
            <a:lvl1pPr marL="0" indent="0">
              <a:buNone/>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3" name="Platshållare för text 12">
            <a:extLst>
              <a:ext uri="{FF2B5EF4-FFF2-40B4-BE49-F238E27FC236}">
                <a16:creationId xmlns:a16="http://schemas.microsoft.com/office/drawing/2014/main" id="{E12DBDF9-801C-8A48-AB6B-BE17D58B6C5C}"/>
              </a:ext>
            </a:extLst>
          </p:cNvPr>
          <p:cNvSpPr>
            <a:spLocks noGrp="1"/>
          </p:cNvSpPr>
          <p:nvPr>
            <p:ph type="body" sz="quarter" idx="18" hasCustomPrompt="1"/>
          </p:nvPr>
        </p:nvSpPr>
        <p:spPr>
          <a:xfrm>
            <a:off x="838469" y="3708364"/>
            <a:ext cx="3094038" cy="834887"/>
          </a:xfrm>
        </p:spPr>
        <p:txBody>
          <a:bodyPr anchor="b"/>
          <a:lstStyle>
            <a:lvl1pPr marL="0" indent="0">
              <a:buNone/>
              <a:defRPr b="1" i="0">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Four</a:t>
            </a:r>
            <a:r>
              <a:rPr lang="sv-SE" dirty="0"/>
              <a:t> </a:t>
            </a:r>
            <a:r>
              <a:rPr lang="sv-SE" dirty="0" err="1"/>
              <a:t>mississippi</a:t>
            </a:r>
            <a:endParaRPr lang="en-US" dirty="0"/>
          </a:p>
        </p:txBody>
      </p:sp>
      <p:sp>
        <p:nvSpPr>
          <p:cNvPr id="17" name="Platshållare för text 16">
            <a:extLst>
              <a:ext uri="{FF2B5EF4-FFF2-40B4-BE49-F238E27FC236}">
                <a16:creationId xmlns:a16="http://schemas.microsoft.com/office/drawing/2014/main" id="{536DCE9F-EFF9-634A-B64B-DDF40B27E21D}"/>
              </a:ext>
            </a:extLst>
          </p:cNvPr>
          <p:cNvSpPr>
            <a:spLocks noGrp="1"/>
          </p:cNvSpPr>
          <p:nvPr>
            <p:ph type="body" sz="quarter" idx="19" hasCustomPrompt="1"/>
          </p:nvPr>
        </p:nvSpPr>
        <p:spPr>
          <a:xfrm>
            <a:off x="4548188" y="3708363"/>
            <a:ext cx="3095625" cy="834887"/>
          </a:xfrm>
        </p:spPr>
        <p:txBody>
          <a:bodyPr anchor="b">
            <a:noAutofit/>
          </a:bodyPr>
          <a:lstStyle>
            <a:lvl1pPr marL="0" indent="0">
              <a:buNone/>
              <a:defRPr sz="2800" b="1" i="0">
                <a:latin typeface="Greycliff CF Heavy" pitchFamily="2" charset="77"/>
              </a:defRPr>
            </a:lvl1pPr>
            <a:lvl2pPr marL="457200" indent="0">
              <a:buNone/>
              <a:defRPr sz="2800" b="1" i="0">
                <a:latin typeface="Greycliff CF Heavy" pitchFamily="2" charset="77"/>
              </a:defRPr>
            </a:lvl2pPr>
            <a:lvl3pPr marL="914400" indent="0">
              <a:buNone/>
              <a:defRPr sz="2800" b="1" i="0">
                <a:latin typeface="Greycliff CF Heavy" pitchFamily="2" charset="77"/>
              </a:defRPr>
            </a:lvl3pPr>
            <a:lvl4pPr marL="1371600" indent="0">
              <a:buNone/>
              <a:defRPr sz="2800" b="1" i="0">
                <a:latin typeface="Greycliff CF Heavy" pitchFamily="2" charset="77"/>
              </a:defRPr>
            </a:lvl4pPr>
            <a:lvl5pPr marL="1828800" indent="0">
              <a:buNone/>
              <a:defRPr sz="2800" b="1" i="0">
                <a:latin typeface="Greycliff CF Heavy" pitchFamily="2" charset="77"/>
              </a:defRPr>
            </a:lvl5pPr>
          </a:lstStyle>
          <a:p>
            <a:pPr lvl="0"/>
            <a:r>
              <a:rPr lang="sv-SE" dirty="0" err="1"/>
              <a:t>Five</a:t>
            </a:r>
            <a:r>
              <a:rPr lang="sv-SE" dirty="0"/>
              <a:t> </a:t>
            </a:r>
            <a:r>
              <a:rPr lang="sv-SE" dirty="0" err="1"/>
              <a:t>mississippi</a:t>
            </a:r>
            <a:endParaRPr lang="en-US" dirty="0"/>
          </a:p>
        </p:txBody>
      </p:sp>
      <p:sp>
        <p:nvSpPr>
          <p:cNvPr id="19" name="Platshållare för text 18">
            <a:extLst>
              <a:ext uri="{FF2B5EF4-FFF2-40B4-BE49-F238E27FC236}">
                <a16:creationId xmlns:a16="http://schemas.microsoft.com/office/drawing/2014/main" id="{3046AB24-1485-2349-8E5A-76DCA5A479D3}"/>
              </a:ext>
            </a:extLst>
          </p:cNvPr>
          <p:cNvSpPr>
            <a:spLocks noGrp="1"/>
          </p:cNvSpPr>
          <p:nvPr>
            <p:ph type="body" sz="quarter" idx="20" hasCustomPrompt="1"/>
          </p:nvPr>
        </p:nvSpPr>
        <p:spPr>
          <a:xfrm>
            <a:off x="838469" y="4772362"/>
            <a:ext cx="3094038" cy="104441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21" name="Platshållare för text 20">
            <a:extLst>
              <a:ext uri="{FF2B5EF4-FFF2-40B4-BE49-F238E27FC236}">
                <a16:creationId xmlns:a16="http://schemas.microsoft.com/office/drawing/2014/main" id="{439A4015-08C7-1B48-B61B-A99DED7599BB}"/>
              </a:ext>
            </a:extLst>
          </p:cNvPr>
          <p:cNvSpPr>
            <a:spLocks noGrp="1"/>
          </p:cNvSpPr>
          <p:nvPr>
            <p:ph type="body" sz="quarter" idx="21" hasCustomPrompt="1"/>
          </p:nvPr>
        </p:nvSpPr>
        <p:spPr>
          <a:xfrm>
            <a:off x="4548188" y="4772362"/>
            <a:ext cx="3095625" cy="1044478"/>
          </a:xfrm>
        </p:spPr>
        <p:txBody>
          <a:bodyPr vert="horz" lIns="91440" tIns="45720" rIns="91440" bIns="45720" rtlCol="0">
            <a:noAutofit/>
          </a:bodyPr>
          <a:lstStyle>
            <a:lvl1pPr marL="0" indent="0">
              <a:buNone/>
              <a:defRPr lang="sv-SE" sz="1800" smtClean="0"/>
            </a:lvl1pPr>
            <a:lvl2pPr>
              <a:defRPr lang="sv-SE" sz="1800" smtClean="0"/>
            </a:lvl2pPr>
            <a:lvl3pPr>
              <a:defRPr lang="sv-SE" sz="1800" smtClean="0"/>
            </a:lvl3pPr>
            <a:lvl4pPr>
              <a:defRPr lang="sv-SE" smtClean="0"/>
            </a:lvl4pPr>
            <a:lvl5pPr>
              <a:defRPr lang="en-US"/>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8" name="Platshållare för text 7">
            <a:extLst>
              <a:ext uri="{FF2B5EF4-FFF2-40B4-BE49-F238E27FC236}">
                <a16:creationId xmlns:a16="http://schemas.microsoft.com/office/drawing/2014/main" id="{DA1F0663-BAAB-F84C-84F8-6BB858C70460}"/>
              </a:ext>
            </a:extLst>
          </p:cNvPr>
          <p:cNvSpPr>
            <a:spLocks noGrp="1"/>
          </p:cNvSpPr>
          <p:nvPr>
            <p:ph type="body" sz="quarter" idx="22" hasCustomPrompt="1"/>
          </p:nvPr>
        </p:nvSpPr>
        <p:spPr>
          <a:xfrm>
            <a:off x="8259763" y="3708363"/>
            <a:ext cx="3094037" cy="834888"/>
          </a:xfrm>
        </p:spPr>
        <p:txBody>
          <a:bodyPr anchor="b">
            <a:noAutofit/>
          </a:bodyPr>
          <a:lstStyle>
            <a:lvl1pPr marL="0" indent="0">
              <a:buNone/>
              <a:defRPr sz="2800" b="1" i="0">
                <a:latin typeface="Greycliff CF Heavy" pitchFamily="2" charset="77"/>
              </a:defRPr>
            </a:lvl1pPr>
            <a:lvl2pPr marL="457200" indent="0">
              <a:buNone/>
              <a:defRPr sz="2800" b="1" i="0">
                <a:latin typeface="Greycliff CF Heavy" pitchFamily="2" charset="77"/>
              </a:defRPr>
            </a:lvl2pPr>
            <a:lvl3pPr marL="914400" indent="0">
              <a:buNone/>
              <a:defRPr sz="2800" b="1" i="0">
                <a:latin typeface="Greycliff CF Heavy" pitchFamily="2" charset="77"/>
              </a:defRPr>
            </a:lvl3pPr>
            <a:lvl4pPr marL="1371600" indent="0">
              <a:buNone/>
              <a:defRPr sz="2800" b="1" i="0">
                <a:latin typeface="Greycliff CF Heavy" pitchFamily="2" charset="77"/>
              </a:defRPr>
            </a:lvl4pPr>
            <a:lvl5pPr marL="1828800" indent="0">
              <a:buNone/>
              <a:defRPr sz="2800" b="1" i="0">
                <a:latin typeface="Greycliff CF Heavy" pitchFamily="2" charset="77"/>
              </a:defRPr>
            </a:lvl5pPr>
          </a:lstStyle>
          <a:p>
            <a:pPr lvl="0"/>
            <a:r>
              <a:rPr lang="sv-SE" dirty="0" err="1"/>
              <a:t>Six</a:t>
            </a:r>
            <a:r>
              <a:rPr lang="sv-SE" dirty="0"/>
              <a:t> </a:t>
            </a:r>
            <a:r>
              <a:rPr lang="sv-SE" dirty="0" err="1"/>
              <a:t>mississippi</a:t>
            </a:r>
            <a:endParaRPr lang="en-US" dirty="0"/>
          </a:p>
        </p:txBody>
      </p:sp>
      <p:sp>
        <p:nvSpPr>
          <p:cNvPr id="20" name="Platshållare för text 19">
            <a:extLst>
              <a:ext uri="{FF2B5EF4-FFF2-40B4-BE49-F238E27FC236}">
                <a16:creationId xmlns:a16="http://schemas.microsoft.com/office/drawing/2014/main" id="{3AE37722-10E7-9B4C-B75D-EBDF47FA0123}"/>
              </a:ext>
            </a:extLst>
          </p:cNvPr>
          <p:cNvSpPr>
            <a:spLocks noGrp="1"/>
          </p:cNvSpPr>
          <p:nvPr>
            <p:ph type="body" sz="quarter" idx="23" hasCustomPrompt="1"/>
          </p:nvPr>
        </p:nvSpPr>
        <p:spPr>
          <a:xfrm>
            <a:off x="8258174" y="4772025"/>
            <a:ext cx="3095625" cy="10445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pic>
        <p:nvPicPr>
          <p:cNvPr id="18" name="Bildobjekt 17" descr="En bild som visar ritning&#10;&#10;Automatiskt genererad beskrivning">
            <a:extLst>
              <a:ext uri="{FF2B5EF4-FFF2-40B4-BE49-F238E27FC236}">
                <a16:creationId xmlns:a16="http://schemas.microsoft.com/office/drawing/2014/main" id="{6151F57D-1108-EA50-4AB2-CEE378E00E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36329113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ullets colored background">
    <p:bg>
      <p:bgPr>
        <a:solidFill>
          <a:srgbClr val="F5F2E6"/>
        </a:solidFill>
        <a:effectLst/>
      </p:bgPr>
    </p:bg>
    <p:spTree>
      <p:nvGrpSpPr>
        <p:cNvPr id="1" name=""/>
        <p:cNvGrpSpPr/>
        <p:nvPr/>
      </p:nvGrpSpPr>
      <p:grpSpPr>
        <a:xfrm>
          <a:off x="0" y="0"/>
          <a:ext cx="0" cy="0"/>
          <a:chOff x="0" y="0"/>
          <a:chExt cx="0" cy="0"/>
        </a:xfrm>
      </p:grpSpPr>
      <p:sp>
        <p:nvSpPr>
          <p:cNvPr id="22" name="Rektangel 21">
            <a:extLst>
              <a:ext uri="{FF2B5EF4-FFF2-40B4-BE49-F238E27FC236}">
                <a16:creationId xmlns:a16="http://schemas.microsoft.com/office/drawing/2014/main" id="{E4CB7FEE-5585-AA4F-8D07-7C34C0B92712}"/>
              </a:ext>
            </a:extLst>
          </p:cNvPr>
          <p:cNvSpPr/>
          <p:nvPr userDrawn="1"/>
        </p:nvSpPr>
        <p:spPr>
          <a:xfrm>
            <a:off x="4427516" y="1916113"/>
            <a:ext cx="3336966" cy="380566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ktangel 22">
            <a:extLst>
              <a:ext uri="{FF2B5EF4-FFF2-40B4-BE49-F238E27FC236}">
                <a16:creationId xmlns:a16="http://schemas.microsoft.com/office/drawing/2014/main" id="{2C4203C2-425C-0146-930A-BBF5E924804E}"/>
              </a:ext>
            </a:extLst>
          </p:cNvPr>
          <p:cNvSpPr/>
          <p:nvPr userDrawn="1"/>
        </p:nvSpPr>
        <p:spPr>
          <a:xfrm>
            <a:off x="772061" y="1916113"/>
            <a:ext cx="3336966" cy="3805663"/>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ktangel 23">
            <a:extLst>
              <a:ext uri="{FF2B5EF4-FFF2-40B4-BE49-F238E27FC236}">
                <a16:creationId xmlns:a16="http://schemas.microsoft.com/office/drawing/2014/main" id="{51B0B884-3D9E-CA4A-B28F-6AC025A4A5FE}"/>
              </a:ext>
            </a:extLst>
          </p:cNvPr>
          <p:cNvSpPr/>
          <p:nvPr userDrawn="1"/>
        </p:nvSpPr>
        <p:spPr>
          <a:xfrm>
            <a:off x="8082973" y="1916113"/>
            <a:ext cx="3336966" cy="380566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ktangel 12">
            <a:extLst>
              <a:ext uri="{FF2B5EF4-FFF2-40B4-BE49-F238E27FC236}">
                <a16:creationId xmlns:a16="http://schemas.microsoft.com/office/drawing/2014/main" id="{0F39F24E-A64F-094A-AD84-2AEE9AF67C05}"/>
              </a:ext>
            </a:extLst>
          </p:cNvPr>
          <p:cNvSpPr/>
          <p:nvPr userDrawn="1"/>
        </p:nvSpPr>
        <p:spPr>
          <a:xfrm>
            <a:off x="4427516" y="1916113"/>
            <a:ext cx="3336966" cy="3805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ktangel 15">
            <a:extLst>
              <a:ext uri="{FF2B5EF4-FFF2-40B4-BE49-F238E27FC236}">
                <a16:creationId xmlns:a16="http://schemas.microsoft.com/office/drawing/2014/main" id="{0B11C0D5-0719-1C47-8190-10137C9F5D00}"/>
              </a:ext>
            </a:extLst>
          </p:cNvPr>
          <p:cNvSpPr/>
          <p:nvPr userDrawn="1"/>
        </p:nvSpPr>
        <p:spPr>
          <a:xfrm>
            <a:off x="772061" y="1916115"/>
            <a:ext cx="3336966" cy="38056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B0E87B19-FE1B-9C42-A931-B1516BB4C0A8}"/>
              </a:ext>
            </a:extLst>
          </p:cNvPr>
          <p:cNvSpPr/>
          <p:nvPr userDrawn="1"/>
        </p:nvSpPr>
        <p:spPr>
          <a:xfrm>
            <a:off x="8082973" y="1916113"/>
            <a:ext cx="3336966" cy="3805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1007397" y="2052303"/>
            <a:ext cx="2880000" cy="1709668"/>
          </a:xfrm>
        </p:spPr>
        <p:txBody>
          <a:bodyPr anchor="b">
            <a:normAutofit/>
          </a:bodyPr>
          <a:lstStyle>
            <a:lvl1pPr algn="l">
              <a:defRPr sz="3400">
                <a:solidFill>
                  <a:schemeClr val="bg1"/>
                </a:solidFill>
              </a:defRPr>
            </a:lvl1pPr>
          </a:lstStyle>
          <a:p>
            <a:r>
              <a:rPr lang="sv-SE" dirty="0"/>
              <a:t>1 </a:t>
            </a:r>
            <a:r>
              <a:rPr lang="sv-SE" dirty="0" err="1"/>
              <a:t>heading</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1007397" y="3940096"/>
            <a:ext cx="2880000" cy="1603480"/>
          </a:xfrm>
        </p:spPr>
        <p:txBody>
          <a:bodyPr>
            <a:normAutofit/>
          </a:bodyPr>
          <a:lstStyle>
            <a:lvl1pPr marL="0" indent="0" algn="l">
              <a:lnSpc>
                <a:spcPct val="100000"/>
              </a:lnSpc>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graph</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lvl1pPr>
              <a:defRPr>
                <a:solidFill>
                  <a:schemeClr val="bg1"/>
                </a:solidFill>
              </a:defRPr>
            </a:lvl1pPr>
          </a:lstStyle>
          <a:p>
            <a:fld id="{11475F61-B125-484B-A5CA-693CFB9F9CD5}" type="datetimeFigureOut">
              <a:rPr lang="sv-SE" smtClean="0"/>
              <a:pPr/>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lvl1pPr>
              <a:defRPr>
                <a:solidFill>
                  <a:schemeClr val="bg1"/>
                </a:solidFill>
              </a:defRPr>
            </a:lvl1pPr>
          </a:lstStyle>
          <a:p>
            <a:fld id="{A27DF09E-8508-3A40-851B-1CAED0195E7E}" type="slidenum">
              <a:rPr lang="sv-SE" smtClean="0"/>
              <a:pPr/>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4645880" y="3940128"/>
            <a:ext cx="2880000" cy="1603656"/>
          </a:xfrm>
        </p:spPr>
        <p:txBody>
          <a:bodyPr anchor="t">
            <a:normAutofit/>
          </a:bodyPr>
          <a:lstStyle>
            <a:lvl1pPr marL="0" indent="0">
              <a:lnSpc>
                <a:spcPct val="100000"/>
              </a:lnSpc>
              <a:buNone/>
              <a:defRPr sz="2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graph</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4645742" y="2052303"/>
            <a:ext cx="2880000" cy="1709668"/>
          </a:xfrm>
        </p:spPr>
        <p:txBody>
          <a:bodyPr anchor="b">
            <a:normAutofit/>
          </a:bodyPr>
          <a:lstStyle>
            <a:lvl1pPr marL="0" indent="0">
              <a:buNone/>
              <a:defRPr sz="3400" b="1" i="0">
                <a:solidFill>
                  <a:schemeClr val="bg1"/>
                </a:solidFill>
                <a:latin typeface="Greycliff CF Heavy" pitchFamily="2" charset="77"/>
              </a:defRPr>
            </a:lvl1pPr>
          </a:lstStyle>
          <a:p>
            <a:pPr lvl="0"/>
            <a:r>
              <a:rPr lang="sv-SE" dirty="0"/>
              <a:t>2 </a:t>
            </a:r>
            <a:r>
              <a:rPr lang="sv-SE" dirty="0" err="1"/>
              <a:t>heading</a:t>
            </a:r>
            <a:endParaRPr lang="en-US" dirty="0"/>
          </a:p>
        </p:txBody>
      </p:sp>
      <p:sp>
        <p:nvSpPr>
          <p:cNvPr id="9" name="Platshållare för text 8">
            <a:extLst>
              <a:ext uri="{FF2B5EF4-FFF2-40B4-BE49-F238E27FC236}">
                <a16:creationId xmlns:a16="http://schemas.microsoft.com/office/drawing/2014/main" id="{5F3848A1-A1FA-654C-80CC-50753D8AEC28}"/>
              </a:ext>
            </a:extLst>
          </p:cNvPr>
          <p:cNvSpPr>
            <a:spLocks noGrp="1"/>
          </p:cNvSpPr>
          <p:nvPr>
            <p:ph type="body" sz="quarter" idx="16" hasCustomPrompt="1"/>
          </p:nvPr>
        </p:nvSpPr>
        <p:spPr>
          <a:xfrm>
            <a:off x="8299227" y="2052303"/>
            <a:ext cx="2880000" cy="1709668"/>
          </a:xfrm>
        </p:spPr>
        <p:txBody>
          <a:bodyPr anchor="b">
            <a:normAutofit/>
          </a:bodyPr>
          <a:lstStyle>
            <a:lvl1pPr marL="0" indent="0">
              <a:buNone/>
              <a:defRPr sz="3400" b="1" i="0">
                <a:solidFill>
                  <a:schemeClr val="bg1"/>
                </a:solidFill>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3 </a:t>
            </a:r>
            <a:r>
              <a:rPr lang="sv-SE" dirty="0" err="1"/>
              <a:t>heading</a:t>
            </a:r>
            <a:endParaRPr lang="en-US" dirty="0"/>
          </a:p>
        </p:txBody>
      </p:sp>
      <p:sp>
        <p:nvSpPr>
          <p:cNvPr id="15" name="Platshållare för text 14">
            <a:extLst>
              <a:ext uri="{FF2B5EF4-FFF2-40B4-BE49-F238E27FC236}">
                <a16:creationId xmlns:a16="http://schemas.microsoft.com/office/drawing/2014/main" id="{9A6895D2-11E7-F243-92B6-E52F1654B600}"/>
              </a:ext>
            </a:extLst>
          </p:cNvPr>
          <p:cNvSpPr>
            <a:spLocks noGrp="1"/>
          </p:cNvSpPr>
          <p:nvPr>
            <p:ph type="body" sz="quarter" idx="17" hasCustomPrompt="1"/>
          </p:nvPr>
        </p:nvSpPr>
        <p:spPr>
          <a:xfrm>
            <a:off x="8299499" y="3940106"/>
            <a:ext cx="2880000" cy="1603536"/>
          </a:xfrm>
        </p:spPr>
        <p:txBody>
          <a:bodyPr>
            <a:noAutofit/>
          </a:bodyPr>
          <a:lstStyle>
            <a:lvl1pPr marL="0" indent="0">
              <a:lnSpc>
                <a:spcPct val="100000"/>
              </a:lnSpc>
              <a:buNone/>
              <a:defRPr sz="22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graph</a:t>
            </a:r>
            <a:r>
              <a:rPr lang="sv-SE" dirty="0"/>
              <a:t> or illustration</a:t>
            </a:r>
          </a:p>
        </p:txBody>
      </p:sp>
      <p:sp>
        <p:nvSpPr>
          <p:cNvPr id="33" name="Platshållare för text 32">
            <a:extLst>
              <a:ext uri="{FF2B5EF4-FFF2-40B4-BE49-F238E27FC236}">
                <a16:creationId xmlns:a16="http://schemas.microsoft.com/office/drawing/2014/main" id="{4A0C359D-6EEF-504E-9C02-32CDDD1F33CC}"/>
              </a:ext>
            </a:extLst>
          </p:cNvPr>
          <p:cNvSpPr>
            <a:spLocks noGrp="1"/>
          </p:cNvSpPr>
          <p:nvPr>
            <p:ph type="body" sz="quarter" idx="18" hasCustomPrompt="1"/>
          </p:nvPr>
        </p:nvSpPr>
        <p:spPr>
          <a:xfrm>
            <a:off x="695750" y="898797"/>
            <a:ext cx="3336966" cy="557212"/>
          </a:xfrm>
        </p:spPr>
        <p:txBody>
          <a:bodyPr anchor="ctr">
            <a:normAutofit/>
          </a:bodyPr>
          <a:lstStyle>
            <a:lvl1pPr marL="0" indent="0">
              <a:buNone/>
              <a:defRPr sz="2800" b="1" i="0">
                <a:solidFill>
                  <a:schemeClr val="bg1"/>
                </a:solidFill>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Section</a:t>
            </a:r>
            <a:endParaRPr lang="en-US" dirty="0"/>
          </a:p>
        </p:txBody>
      </p:sp>
      <p:pic>
        <p:nvPicPr>
          <p:cNvPr id="20" name="Bildobjekt 19" descr="En bild som visar ritning&#10;&#10;Automatiskt genererad beskrivning">
            <a:extLst>
              <a:ext uri="{FF2B5EF4-FFF2-40B4-BE49-F238E27FC236}">
                <a16:creationId xmlns:a16="http://schemas.microsoft.com/office/drawing/2014/main" id="{4DC95DEF-5403-12A0-F6CC-B1FC0A27BA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3852471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18">
          <p15:clr>
            <a:srgbClr val="FBAE40"/>
          </p15:clr>
        </p15:guide>
        <p15:guide id="2" pos="48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gular sli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666731" y="898285"/>
            <a:ext cx="5980043" cy="1040130"/>
          </a:xfrm>
        </p:spPr>
        <p:txBody>
          <a:bodyPr anchor="t" anchorCtr="0"/>
          <a:lstStyle>
            <a:lvl1pPr algn="l">
              <a:defRPr sz="4000">
                <a:solidFill>
                  <a:schemeClr val="tx1"/>
                </a:solidFill>
              </a:defRPr>
            </a:lvl1pPr>
          </a:lstStyle>
          <a:p>
            <a:r>
              <a:rPr lang="sv-SE" dirty="0" err="1"/>
              <a:t>Regular</a:t>
            </a:r>
            <a:r>
              <a:rPr lang="sv-SE" dirty="0"/>
              <a:t> </a:t>
            </a:r>
            <a:r>
              <a:rPr lang="sv-SE" dirty="0" err="1"/>
              <a:t>slide</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666731" y="1868871"/>
            <a:ext cx="8883559" cy="894604"/>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Preamble</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a:p>
            <a:r>
              <a:rPr lang="sv-SE" dirty="0"/>
              <a:t>– </a:t>
            </a:r>
            <a:r>
              <a:rPr lang="sv-SE" dirty="0" err="1"/>
              <a:t>Avoid</a:t>
            </a:r>
            <a:r>
              <a:rPr lang="sv-SE" dirty="0"/>
              <a:t> </a:t>
            </a:r>
            <a:r>
              <a:rPr lang="sv-SE" dirty="0" err="1"/>
              <a:t>bullets</a:t>
            </a:r>
            <a:r>
              <a:rPr lang="sv-SE" dirty="0"/>
              <a:t>!</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pic>
        <p:nvPicPr>
          <p:cNvPr id="8" name="Bildobjekt 7" descr="En bild som visar ritning&#10;&#10;Automatiskt genererad beskrivning">
            <a:extLst>
              <a:ext uri="{FF2B5EF4-FFF2-40B4-BE49-F238E27FC236}">
                <a16:creationId xmlns:a16="http://schemas.microsoft.com/office/drawing/2014/main" id="{51A93734-5BE8-689D-2256-6F5FD6BEB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Tree>
    <p:extLst>
      <p:ext uri="{BB962C8B-B14F-4D97-AF65-F5344CB8AC3E}">
        <p14:creationId xmlns:p14="http://schemas.microsoft.com/office/powerpoint/2010/main" val="325352850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ading on image - yellow logo">
    <p:bg>
      <p:bgRef idx="1001">
        <a:schemeClr val="bg2"/>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pic>
        <p:nvPicPr>
          <p:cNvPr id="8" name="Bildobjekt 7" descr="En bild som visar ritning&#10;&#10;Automatiskt genererad beskrivning">
            <a:extLst>
              <a:ext uri="{FF2B5EF4-FFF2-40B4-BE49-F238E27FC236}">
                <a16:creationId xmlns:a16="http://schemas.microsoft.com/office/drawing/2014/main" id="{51A93734-5BE8-689D-2256-6F5FD6BEB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9044" y="476251"/>
            <a:ext cx="765708" cy="765708"/>
          </a:xfrm>
          <a:prstGeom prst="rect">
            <a:avLst/>
          </a:prstGeom>
          <a:noFill/>
        </p:spPr>
      </p:pic>
      <p:sp>
        <p:nvSpPr>
          <p:cNvPr id="11" name="Rubrik 1">
            <a:extLst>
              <a:ext uri="{FF2B5EF4-FFF2-40B4-BE49-F238E27FC236}">
                <a16:creationId xmlns:a16="http://schemas.microsoft.com/office/drawing/2014/main" id="{53E043BA-338E-AF0C-DCFF-ECA92ED5897A}"/>
              </a:ext>
            </a:extLst>
          </p:cNvPr>
          <p:cNvSpPr>
            <a:spLocks noGrp="1"/>
          </p:cNvSpPr>
          <p:nvPr>
            <p:ph type="ctrTitle" hasCustomPrompt="1"/>
          </p:nvPr>
        </p:nvSpPr>
        <p:spPr>
          <a:xfrm>
            <a:off x="1135084" y="941747"/>
            <a:ext cx="3977690" cy="1040130"/>
          </a:xfrm>
        </p:spPr>
        <p:txBody>
          <a:bodyPr anchor="t" anchorCtr="0"/>
          <a:lstStyle>
            <a:lvl1pPr algn="l">
              <a:defRPr sz="4800">
                <a:solidFill>
                  <a:schemeClr val="tx1"/>
                </a:solidFill>
              </a:defRPr>
            </a:lvl1pPr>
          </a:lstStyle>
          <a:p>
            <a:r>
              <a:rPr lang="sv-SE" dirty="0" err="1"/>
              <a:t>Heading on image</a:t>
            </a:r>
            <a:endParaRPr lang="sv-SE" dirty="0"/>
          </a:p>
        </p:txBody>
      </p:sp>
    </p:spTree>
    <p:extLst>
      <p:ext uri="{BB962C8B-B14F-4D97-AF65-F5344CB8AC3E}">
        <p14:creationId xmlns:p14="http://schemas.microsoft.com/office/powerpoint/2010/main" val="146134297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on image - dark logo">
    <p:bg>
      <p:bgRef idx="1001">
        <a:schemeClr val="bg2"/>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11" name="Rubrik 1">
            <a:extLst>
              <a:ext uri="{FF2B5EF4-FFF2-40B4-BE49-F238E27FC236}">
                <a16:creationId xmlns:a16="http://schemas.microsoft.com/office/drawing/2014/main" id="{53E043BA-338E-AF0C-DCFF-ECA92ED5897A}"/>
              </a:ext>
            </a:extLst>
          </p:cNvPr>
          <p:cNvSpPr>
            <a:spLocks noGrp="1"/>
          </p:cNvSpPr>
          <p:nvPr>
            <p:ph type="ctrTitle" hasCustomPrompt="1"/>
          </p:nvPr>
        </p:nvSpPr>
        <p:spPr>
          <a:xfrm>
            <a:off x="1135084" y="941747"/>
            <a:ext cx="3977690" cy="1040130"/>
          </a:xfrm>
        </p:spPr>
        <p:txBody>
          <a:bodyPr anchor="t" anchorCtr="0"/>
          <a:lstStyle>
            <a:lvl1pPr algn="l">
              <a:defRPr sz="4800">
                <a:solidFill>
                  <a:schemeClr val="tx1"/>
                </a:solidFill>
              </a:defRPr>
            </a:lvl1pPr>
          </a:lstStyle>
          <a:p>
            <a:r>
              <a:rPr lang="sv-SE" dirty="0" err="1"/>
              <a:t>Heading on image</a:t>
            </a:r>
            <a:endParaRPr lang="sv-SE" dirty="0"/>
          </a:p>
        </p:txBody>
      </p:sp>
    </p:spTree>
    <p:extLst>
      <p:ext uri="{BB962C8B-B14F-4D97-AF65-F5344CB8AC3E}">
        <p14:creationId xmlns:p14="http://schemas.microsoft.com/office/powerpoint/2010/main" val="5471408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e and contrast">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1135083" y="1360902"/>
            <a:ext cx="4420800" cy="1442089"/>
          </a:xfrm>
        </p:spPr>
        <p:txBody>
          <a:bodyPr anchor="b"/>
          <a:lstStyle>
            <a:lvl1pPr algn="l">
              <a:defRPr sz="4400">
                <a:solidFill>
                  <a:schemeClr val="tx1"/>
                </a:solidFill>
              </a:defRPr>
            </a:lvl1pPr>
          </a:lstStyle>
          <a:p>
            <a:r>
              <a:rPr lang="sv-SE" dirty="0" err="1"/>
              <a:t>Heading</a:t>
            </a:r>
            <a:r>
              <a:rPr lang="sv-SE" dirty="0"/>
              <a:t> </a:t>
            </a:r>
            <a:r>
              <a:rPr lang="sv-SE" dirty="0" err="1"/>
              <a:t>contrast</a:t>
            </a:r>
            <a:r>
              <a:rPr lang="sv-SE" dirty="0"/>
              <a:t> or </a:t>
            </a:r>
            <a:r>
              <a:rPr lang="sv-SE" dirty="0" err="1"/>
              <a:t>compare</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1135083" y="3052165"/>
            <a:ext cx="4420800" cy="25535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6548595" y="3051958"/>
            <a:ext cx="4420800" cy="2553505"/>
          </a:xfrm>
        </p:spPr>
        <p:txBody>
          <a:bodyPr anchor="t">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6548457" y="1360488"/>
            <a:ext cx="4420800" cy="1442089"/>
          </a:xfrm>
        </p:spPr>
        <p:txBody>
          <a:bodyPr anchor="b">
            <a:noAutofit/>
          </a:bodyPr>
          <a:lstStyle>
            <a:lvl1pPr marL="0" indent="0">
              <a:buNone/>
              <a:defRPr sz="4400" b="1" i="0">
                <a:latin typeface="Greycliff CF Heavy" pitchFamily="2" charset="77"/>
              </a:defRPr>
            </a:lvl1pPr>
          </a:lstStyle>
          <a:p>
            <a:pPr lvl="0"/>
            <a:r>
              <a:rPr lang="sv-SE" dirty="0" err="1"/>
              <a:t>Heading</a:t>
            </a:r>
            <a:r>
              <a:rPr lang="sv-SE" dirty="0"/>
              <a:t> </a:t>
            </a:r>
            <a:r>
              <a:rPr lang="sv-SE" dirty="0" err="1"/>
              <a:t>contrast</a:t>
            </a:r>
            <a:r>
              <a:rPr lang="sv-SE" dirty="0"/>
              <a:t> or </a:t>
            </a:r>
            <a:r>
              <a:rPr lang="sv-SE" dirty="0" err="1"/>
              <a:t>compare</a:t>
            </a:r>
            <a:endParaRPr lang="en-US" dirty="0"/>
          </a:p>
        </p:txBody>
      </p:sp>
      <p:pic>
        <p:nvPicPr>
          <p:cNvPr id="11" name="Bildobjekt 10" descr="En bild som visar ritning&#10;&#10;Automatiskt genererad beskrivning">
            <a:extLst>
              <a:ext uri="{FF2B5EF4-FFF2-40B4-BE49-F238E27FC236}">
                <a16:creationId xmlns:a16="http://schemas.microsoft.com/office/drawing/2014/main" id="{6FE165C8-861A-F342-0BA0-590F319C8E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09044" y="476251"/>
            <a:ext cx="765708" cy="765708"/>
          </a:xfrm>
          <a:prstGeom prst="rect">
            <a:avLst/>
          </a:prstGeom>
          <a:noFill/>
        </p:spPr>
      </p:pic>
    </p:spTree>
    <p:extLst>
      <p:ext uri="{BB962C8B-B14F-4D97-AF65-F5344CB8AC3E}">
        <p14:creationId xmlns:p14="http://schemas.microsoft.com/office/powerpoint/2010/main" val="321807831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light">
    <p:bg>
      <p:bgPr>
        <a:solidFill>
          <a:srgbClr val="F5F2E6"/>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2475143-3A41-E842-9BE1-E0055C5D4EB3}"/>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3" name="Platshållare för sidfot 2">
            <a:extLst>
              <a:ext uri="{FF2B5EF4-FFF2-40B4-BE49-F238E27FC236}">
                <a16:creationId xmlns:a16="http://schemas.microsoft.com/office/drawing/2014/main" id="{A44D5079-45CB-0843-BD7C-748AD71FF56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9E4E946-BDAC-5D4F-B557-DDA82831745D}"/>
              </a:ext>
            </a:extLst>
          </p:cNvPr>
          <p:cNvSpPr>
            <a:spLocks noGrp="1"/>
          </p:cNvSpPr>
          <p:nvPr>
            <p:ph type="sldNum" sz="quarter" idx="12"/>
          </p:nvPr>
        </p:nvSpPr>
        <p:spPr/>
        <p:txBody>
          <a:bodyPr/>
          <a:lstStyle/>
          <a:p>
            <a:fld id="{A27DF09E-8508-3A40-851B-1CAED0195E7E}" type="slidenum">
              <a:rPr lang="sv-SE" smtClean="0"/>
              <a:t>‹#›</a:t>
            </a:fld>
            <a:endParaRPr lang="sv-SE"/>
          </a:p>
        </p:txBody>
      </p:sp>
    </p:spTree>
    <p:extLst>
      <p:ext uri="{BB962C8B-B14F-4D97-AF65-F5344CB8AC3E}">
        <p14:creationId xmlns:p14="http://schemas.microsoft.com/office/powerpoint/2010/main" val="4000100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Empty light">
    <p:bg>
      <p:bgPr>
        <a:solidFill>
          <a:schemeClr val="bg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2475143-3A41-E842-9BE1-E0055C5D4EB3}"/>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3" name="Platshållare för sidfot 2">
            <a:extLst>
              <a:ext uri="{FF2B5EF4-FFF2-40B4-BE49-F238E27FC236}">
                <a16:creationId xmlns:a16="http://schemas.microsoft.com/office/drawing/2014/main" id="{A44D5079-45CB-0843-BD7C-748AD71FF56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9E4E946-BDAC-5D4F-B557-DDA82831745D}"/>
              </a:ext>
            </a:extLst>
          </p:cNvPr>
          <p:cNvSpPr>
            <a:spLocks noGrp="1"/>
          </p:cNvSpPr>
          <p:nvPr>
            <p:ph type="sldNum" sz="quarter" idx="12"/>
          </p:nvPr>
        </p:nvSpPr>
        <p:spPr/>
        <p:txBody>
          <a:bodyPr/>
          <a:lstStyle/>
          <a:p>
            <a:fld id="{A27DF09E-8508-3A40-851B-1CAED0195E7E}" type="slidenum">
              <a:rPr lang="sv-SE" smtClean="0"/>
              <a:t>‹#›</a:t>
            </a:fld>
            <a:endParaRPr lang="sv-SE"/>
          </a:p>
        </p:txBody>
      </p:sp>
    </p:spTree>
    <p:extLst>
      <p:ext uri="{BB962C8B-B14F-4D97-AF65-F5344CB8AC3E}">
        <p14:creationId xmlns:p14="http://schemas.microsoft.com/office/powerpoint/2010/main" val="1201295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mpty dark">
    <p:bg>
      <p:bgPr>
        <a:solidFill>
          <a:schemeClr val="tx1"/>
        </a:solidFill>
        <a:effectLst/>
      </p:bgPr>
    </p:bg>
    <p:spTree>
      <p:nvGrpSpPr>
        <p:cNvPr id="1" name=""/>
        <p:cNvGrpSpPr/>
        <p:nvPr/>
      </p:nvGrpSpPr>
      <p:grpSpPr>
        <a:xfrm>
          <a:off x="0" y="0"/>
          <a:ext cx="0" cy="0"/>
          <a:chOff x="0" y="0"/>
          <a:chExt cx="0" cy="0"/>
        </a:xfrm>
      </p:grpSpPr>
      <p:sp>
        <p:nvSpPr>
          <p:cNvPr id="17" name="Platshållare för datum 16">
            <a:extLst>
              <a:ext uri="{FF2B5EF4-FFF2-40B4-BE49-F238E27FC236}">
                <a16:creationId xmlns:a16="http://schemas.microsoft.com/office/drawing/2014/main" id="{50E277B0-D501-39D0-481A-C96C53032951}"/>
              </a:ext>
            </a:extLst>
          </p:cNvPr>
          <p:cNvSpPr>
            <a:spLocks noGrp="1"/>
          </p:cNvSpPr>
          <p:nvPr>
            <p:ph type="dt" sz="half" idx="10"/>
          </p:nvPr>
        </p:nvSpPr>
        <p:spPr/>
        <p:txBody>
          <a:bodyPr/>
          <a:lstStyle/>
          <a:p>
            <a:fld id="{11475F61-B125-484B-A5CA-693CFB9F9CD5}" type="datetimeFigureOut">
              <a:rPr lang="sv-SE" smtClean="0"/>
              <a:pPr/>
              <a:t>2024-04-10</a:t>
            </a:fld>
            <a:endParaRPr lang="sv-SE"/>
          </a:p>
        </p:txBody>
      </p:sp>
      <p:sp>
        <p:nvSpPr>
          <p:cNvPr id="18" name="Platshållare för sidfot 17">
            <a:extLst>
              <a:ext uri="{FF2B5EF4-FFF2-40B4-BE49-F238E27FC236}">
                <a16:creationId xmlns:a16="http://schemas.microsoft.com/office/drawing/2014/main" id="{EC0418B8-E839-D211-B1BE-560B464EC231}"/>
              </a:ext>
            </a:extLst>
          </p:cNvPr>
          <p:cNvSpPr>
            <a:spLocks noGrp="1"/>
          </p:cNvSpPr>
          <p:nvPr>
            <p:ph type="ftr" sz="quarter" idx="11"/>
          </p:nvPr>
        </p:nvSpPr>
        <p:spPr/>
        <p:txBody>
          <a:bodyPr/>
          <a:lstStyle/>
          <a:p>
            <a:r>
              <a:rPr lang="sv-SE" err="1"/>
              <a:t>Footer</a:t>
            </a:r>
            <a:endParaRPr lang="sv-SE"/>
          </a:p>
        </p:txBody>
      </p:sp>
      <p:sp>
        <p:nvSpPr>
          <p:cNvPr id="19" name="Platshållare för bildnummer 18">
            <a:extLst>
              <a:ext uri="{FF2B5EF4-FFF2-40B4-BE49-F238E27FC236}">
                <a16:creationId xmlns:a16="http://schemas.microsoft.com/office/drawing/2014/main" id="{A07413CC-E5FA-3C8B-9C6F-6460F1803C6B}"/>
              </a:ext>
            </a:extLst>
          </p:cNvPr>
          <p:cNvSpPr>
            <a:spLocks noGrp="1"/>
          </p:cNvSpPr>
          <p:nvPr>
            <p:ph type="sldNum" sz="quarter" idx="12"/>
          </p:nvPr>
        </p:nvSpPr>
        <p:spPr/>
        <p:txBody>
          <a:bodyPr/>
          <a:lstStyle/>
          <a:p>
            <a:fld id="{A27DF09E-8508-3A40-851B-1CAED0195E7E}" type="slidenum">
              <a:rPr lang="sv-SE" smtClean="0"/>
              <a:pPr/>
              <a:t>‹#›</a:t>
            </a:fld>
            <a:endParaRPr lang="sv-SE"/>
          </a:p>
        </p:txBody>
      </p:sp>
      <p:pic>
        <p:nvPicPr>
          <p:cNvPr id="20" name="Bildobjekt 19" descr="En bild som visar ritning&#10;&#10;Automatiskt genererad beskrivning">
            <a:extLst>
              <a:ext uri="{FF2B5EF4-FFF2-40B4-BE49-F238E27FC236}">
                <a16:creationId xmlns:a16="http://schemas.microsoft.com/office/drawing/2014/main" id="{EFB548F4-7559-ABB1-9523-3C675C74F8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09044" y="476251"/>
            <a:ext cx="765708" cy="765708"/>
          </a:xfrm>
          <a:prstGeom prst="rect">
            <a:avLst/>
          </a:prstGeom>
          <a:noFill/>
        </p:spPr>
      </p:pic>
    </p:spTree>
    <p:extLst>
      <p:ext uri="{BB962C8B-B14F-4D97-AF65-F5344CB8AC3E}">
        <p14:creationId xmlns:p14="http://schemas.microsoft.com/office/powerpoint/2010/main" val="4083500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mpty yellow (use sparsingly!)">
    <p:bg>
      <p:bgPr>
        <a:solidFill>
          <a:schemeClr val="accent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2475143-3A41-E842-9BE1-E0055C5D4EB3}"/>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3" name="Platshållare för sidfot 2">
            <a:extLst>
              <a:ext uri="{FF2B5EF4-FFF2-40B4-BE49-F238E27FC236}">
                <a16:creationId xmlns:a16="http://schemas.microsoft.com/office/drawing/2014/main" id="{A44D5079-45CB-0843-BD7C-748AD71FF56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9E4E946-BDAC-5D4F-B557-DDA82831745D}"/>
              </a:ext>
            </a:extLst>
          </p:cNvPr>
          <p:cNvSpPr>
            <a:spLocks noGrp="1"/>
          </p:cNvSpPr>
          <p:nvPr>
            <p:ph type="sldNum" sz="quarter" idx="12"/>
          </p:nvPr>
        </p:nvSpPr>
        <p:spPr/>
        <p:txBody>
          <a:bodyPr/>
          <a:lstStyle/>
          <a:p>
            <a:fld id="{A27DF09E-8508-3A40-851B-1CAED0195E7E}" type="slidenum">
              <a:rPr lang="sv-SE" smtClean="0"/>
              <a:t>‹#›</a:t>
            </a:fld>
            <a:endParaRPr lang="sv-SE"/>
          </a:p>
        </p:txBody>
      </p:sp>
    </p:spTree>
    <p:extLst>
      <p:ext uri="{BB962C8B-B14F-4D97-AF65-F5344CB8AC3E}">
        <p14:creationId xmlns:p14="http://schemas.microsoft.com/office/powerpoint/2010/main" val="1636931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ED0547-F0A7-D744-82A7-28C76853CDAA}"/>
              </a:ext>
            </a:extLst>
          </p:cNvPr>
          <p:cNvSpPr>
            <a:spLocks noGrp="1"/>
          </p:cNvSpPr>
          <p:nvPr>
            <p:ph type="title" hasCustomPrompt="1"/>
          </p:nvPr>
        </p:nvSpPr>
        <p:spPr/>
        <p:txBody>
          <a:bodyPr/>
          <a:lstStyle/>
          <a:p>
            <a:r>
              <a:rPr lang="sv-SE" dirty="0"/>
              <a:t>Colors</a:t>
            </a:r>
            <a:endParaRPr lang="en-US" dirty="0"/>
          </a:p>
        </p:txBody>
      </p:sp>
      <p:sp>
        <p:nvSpPr>
          <p:cNvPr id="3" name="Platshållare för datum 2">
            <a:extLst>
              <a:ext uri="{FF2B5EF4-FFF2-40B4-BE49-F238E27FC236}">
                <a16:creationId xmlns:a16="http://schemas.microsoft.com/office/drawing/2014/main" id="{C2C9638C-AA5F-8A47-9DC4-79565DDC76D4}"/>
              </a:ext>
            </a:extLst>
          </p:cNvPr>
          <p:cNvSpPr>
            <a:spLocks noGrp="1"/>
          </p:cNvSpPr>
          <p:nvPr>
            <p:ph type="dt" sz="half" idx="10"/>
          </p:nvPr>
        </p:nvSpPr>
        <p:spPr/>
        <p:txBody>
          <a:bodyPr/>
          <a:lstStyle/>
          <a:p>
            <a:fld id="{11475F61-B125-484B-A5CA-693CFB9F9CD5}" type="datetimeFigureOut">
              <a:rPr lang="sv-SE" smtClean="0"/>
              <a:pPr/>
              <a:t>2024-04-10</a:t>
            </a:fld>
            <a:endParaRPr lang="sv-SE"/>
          </a:p>
        </p:txBody>
      </p:sp>
      <p:sp>
        <p:nvSpPr>
          <p:cNvPr id="4" name="Platshållare för sidfot 3">
            <a:extLst>
              <a:ext uri="{FF2B5EF4-FFF2-40B4-BE49-F238E27FC236}">
                <a16:creationId xmlns:a16="http://schemas.microsoft.com/office/drawing/2014/main" id="{14725F63-19B8-FC45-89F4-270DE1FEC2A2}"/>
              </a:ext>
            </a:extLst>
          </p:cNvPr>
          <p:cNvSpPr>
            <a:spLocks noGrp="1"/>
          </p:cNvSpPr>
          <p:nvPr>
            <p:ph type="ftr" sz="quarter" idx="11"/>
          </p:nvPr>
        </p:nvSpPr>
        <p:spPr/>
        <p:txBody>
          <a:bodyPr/>
          <a:lstStyle/>
          <a:p>
            <a:r>
              <a:rPr lang="sv-SE"/>
              <a:t>Footer</a:t>
            </a:r>
          </a:p>
        </p:txBody>
      </p:sp>
      <p:sp>
        <p:nvSpPr>
          <p:cNvPr id="5" name="Platshållare för bildnummer 4">
            <a:extLst>
              <a:ext uri="{FF2B5EF4-FFF2-40B4-BE49-F238E27FC236}">
                <a16:creationId xmlns:a16="http://schemas.microsoft.com/office/drawing/2014/main" id="{3269D391-D613-8E46-86E3-E01133F9A8D3}"/>
              </a:ext>
            </a:extLst>
          </p:cNvPr>
          <p:cNvSpPr>
            <a:spLocks noGrp="1"/>
          </p:cNvSpPr>
          <p:nvPr>
            <p:ph type="sldNum" sz="quarter" idx="12"/>
          </p:nvPr>
        </p:nvSpPr>
        <p:spPr/>
        <p:txBody>
          <a:bodyPr/>
          <a:lstStyle/>
          <a:p>
            <a:fld id="{A27DF09E-8508-3A40-851B-1CAED0195E7E}" type="slidenum">
              <a:rPr lang="sv-SE" smtClean="0"/>
              <a:pPr/>
              <a:t>‹#›</a:t>
            </a:fld>
            <a:endParaRPr lang="sv-SE"/>
          </a:p>
        </p:txBody>
      </p:sp>
      <p:sp>
        <p:nvSpPr>
          <p:cNvPr id="6" name="Rektangel 5">
            <a:extLst>
              <a:ext uri="{FF2B5EF4-FFF2-40B4-BE49-F238E27FC236}">
                <a16:creationId xmlns:a16="http://schemas.microsoft.com/office/drawing/2014/main" id="{00009990-2B6B-204B-8220-3FAB21924DE5}"/>
              </a:ext>
            </a:extLst>
          </p:cNvPr>
          <p:cNvSpPr/>
          <p:nvPr userDrawn="1"/>
        </p:nvSpPr>
        <p:spPr>
          <a:xfrm>
            <a:off x="838200" y="2041424"/>
            <a:ext cx="1757069" cy="1757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a:solidFill>
                  <a:schemeClr val="bg1"/>
                </a:solidFill>
                <a:latin typeface="Greycliff CF" pitchFamily="2" charset="77"/>
              </a:rPr>
              <a:t>Primary yellow</a:t>
            </a:r>
          </a:p>
        </p:txBody>
      </p:sp>
      <p:sp>
        <p:nvSpPr>
          <p:cNvPr id="7" name="Rektangel 6">
            <a:extLst>
              <a:ext uri="{FF2B5EF4-FFF2-40B4-BE49-F238E27FC236}">
                <a16:creationId xmlns:a16="http://schemas.microsoft.com/office/drawing/2014/main" id="{0EBDC06C-5B7F-0148-9E8D-FA23D0317116}"/>
              </a:ext>
            </a:extLst>
          </p:cNvPr>
          <p:cNvSpPr/>
          <p:nvPr userDrawn="1"/>
        </p:nvSpPr>
        <p:spPr>
          <a:xfrm>
            <a:off x="3312658" y="2041424"/>
            <a:ext cx="1757069" cy="1757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a:solidFill>
                  <a:schemeClr val="bg1"/>
                </a:solidFill>
                <a:latin typeface="Greycliff CF" pitchFamily="2" charset="77"/>
              </a:rPr>
              <a:t>Dark blue</a:t>
            </a:r>
          </a:p>
        </p:txBody>
      </p:sp>
      <p:sp>
        <p:nvSpPr>
          <p:cNvPr id="9" name="Rektangel 8">
            <a:extLst>
              <a:ext uri="{FF2B5EF4-FFF2-40B4-BE49-F238E27FC236}">
                <a16:creationId xmlns:a16="http://schemas.microsoft.com/office/drawing/2014/main" id="{E2B20CA1-20E7-C245-A395-1344E9C7754A}"/>
              </a:ext>
            </a:extLst>
          </p:cNvPr>
          <p:cNvSpPr/>
          <p:nvPr userDrawn="1"/>
        </p:nvSpPr>
        <p:spPr>
          <a:xfrm>
            <a:off x="8261573" y="2041424"/>
            <a:ext cx="1757069" cy="175706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reycliff CF" pitchFamily="2" charset="77"/>
              </a:rPr>
              <a:t>Grey</a:t>
            </a:r>
          </a:p>
        </p:txBody>
      </p:sp>
      <p:sp>
        <p:nvSpPr>
          <p:cNvPr id="10" name="Rektangel 9">
            <a:extLst>
              <a:ext uri="{FF2B5EF4-FFF2-40B4-BE49-F238E27FC236}">
                <a16:creationId xmlns:a16="http://schemas.microsoft.com/office/drawing/2014/main" id="{0A43E7A6-4524-0442-9CB0-178EA8DF9499}"/>
              </a:ext>
            </a:extLst>
          </p:cNvPr>
          <p:cNvSpPr/>
          <p:nvPr userDrawn="1"/>
        </p:nvSpPr>
        <p:spPr>
          <a:xfrm>
            <a:off x="838200" y="3968328"/>
            <a:ext cx="1757069" cy="17570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Light blue</a:t>
            </a:r>
          </a:p>
        </p:txBody>
      </p:sp>
      <p:sp>
        <p:nvSpPr>
          <p:cNvPr id="11" name="Rektangel 10">
            <a:extLst>
              <a:ext uri="{FF2B5EF4-FFF2-40B4-BE49-F238E27FC236}">
                <a16:creationId xmlns:a16="http://schemas.microsoft.com/office/drawing/2014/main" id="{012A3D37-2144-BE42-BF74-D7DE9947B561}"/>
              </a:ext>
            </a:extLst>
          </p:cNvPr>
          <p:cNvSpPr/>
          <p:nvPr userDrawn="1"/>
        </p:nvSpPr>
        <p:spPr>
          <a:xfrm>
            <a:off x="3312658" y="3968328"/>
            <a:ext cx="1757069" cy="1757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Blue</a:t>
            </a:r>
          </a:p>
        </p:txBody>
      </p:sp>
      <p:sp>
        <p:nvSpPr>
          <p:cNvPr id="12" name="Rektangel 11">
            <a:extLst>
              <a:ext uri="{FF2B5EF4-FFF2-40B4-BE49-F238E27FC236}">
                <a16:creationId xmlns:a16="http://schemas.microsoft.com/office/drawing/2014/main" id="{2ECE4356-E2CB-7C45-9C28-6995CB4E255D}"/>
              </a:ext>
            </a:extLst>
          </p:cNvPr>
          <p:cNvSpPr/>
          <p:nvPr userDrawn="1"/>
        </p:nvSpPr>
        <p:spPr>
          <a:xfrm>
            <a:off x="5787116" y="3968328"/>
            <a:ext cx="1757069" cy="1757069"/>
          </a:xfrm>
          <a:prstGeom prst="rect">
            <a:avLst/>
          </a:prstGeom>
          <a:solidFill>
            <a:schemeClr val="accent5"/>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Accent red</a:t>
            </a:r>
          </a:p>
        </p:txBody>
      </p:sp>
      <p:sp>
        <p:nvSpPr>
          <p:cNvPr id="13" name="Rektangel 12">
            <a:extLst>
              <a:ext uri="{FF2B5EF4-FFF2-40B4-BE49-F238E27FC236}">
                <a16:creationId xmlns:a16="http://schemas.microsoft.com/office/drawing/2014/main" id="{35AF0FE3-9D24-B347-96D0-993AAFA4C26D}"/>
              </a:ext>
            </a:extLst>
          </p:cNvPr>
          <p:cNvSpPr/>
          <p:nvPr userDrawn="1"/>
        </p:nvSpPr>
        <p:spPr>
          <a:xfrm>
            <a:off x="8261573" y="3968327"/>
            <a:ext cx="1757069" cy="1757069"/>
          </a:xfrm>
          <a:prstGeom prst="rect">
            <a:avLst/>
          </a:prstGeom>
          <a:solidFill>
            <a:schemeClr val="accent6"/>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Greycliff CF" pitchFamily="2" charset="77"/>
              </a:rPr>
              <a:t>Accent green</a:t>
            </a:r>
          </a:p>
        </p:txBody>
      </p:sp>
      <p:sp>
        <p:nvSpPr>
          <p:cNvPr id="14" name="Rektangel 13">
            <a:extLst>
              <a:ext uri="{FF2B5EF4-FFF2-40B4-BE49-F238E27FC236}">
                <a16:creationId xmlns:a16="http://schemas.microsoft.com/office/drawing/2014/main" id="{56E6290C-A792-A846-9AC5-B70D374B3C04}"/>
              </a:ext>
            </a:extLst>
          </p:cNvPr>
          <p:cNvSpPr/>
          <p:nvPr userDrawn="1"/>
        </p:nvSpPr>
        <p:spPr>
          <a:xfrm>
            <a:off x="5787116" y="2041424"/>
            <a:ext cx="1757069" cy="1757069"/>
          </a:xfrm>
          <a:prstGeom prst="rect">
            <a:avLst/>
          </a:prstGeom>
          <a:solidFill>
            <a:schemeClr val="bg1"/>
          </a:solidFill>
          <a:ln>
            <a:solidFill>
              <a:srgbClr val="12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reycliff CF" pitchFamily="2" charset="77"/>
              </a:rPr>
              <a:t>“White”</a:t>
            </a:r>
          </a:p>
        </p:txBody>
      </p:sp>
    </p:spTree>
    <p:extLst>
      <p:ext uri="{BB962C8B-B14F-4D97-AF65-F5344CB8AC3E}">
        <p14:creationId xmlns:p14="http://schemas.microsoft.com/office/powerpoint/2010/main" val="297466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e and contrast 50-50">
    <p:bg>
      <p:bgPr>
        <a:solidFill>
          <a:schemeClr val="tx2"/>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3929817-D17B-CF4B-9BDE-9E467C6D1A0F}"/>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1360902"/>
            <a:ext cx="4422569" cy="1442089"/>
          </a:xfrm>
        </p:spPr>
        <p:txBody>
          <a:bodyPr anchor="b"/>
          <a:lstStyle>
            <a:lvl1pPr algn="l">
              <a:defRPr sz="4400" b="1" i="0">
                <a:solidFill>
                  <a:schemeClr val="tx1"/>
                </a:solidFill>
                <a:latin typeface="Greycliff CF Heavy" pitchFamily="2" charset="77"/>
              </a:defRPr>
            </a:lvl1pPr>
          </a:lstStyle>
          <a:p>
            <a:r>
              <a:rPr lang="sv-SE" dirty="0" err="1"/>
              <a:t>Contrast</a:t>
            </a:r>
            <a:r>
              <a:rPr lang="sv-SE" dirty="0"/>
              <a:t>/</a:t>
            </a:r>
            <a:r>
              <a:rPr lang="sv-SE" dirty="0" err="1"/>
              <a:t>compare</a:t>
            </a:r>
            <a:r>
              <a:rPr lang="sv-SE" dirty="0"/>
              <a:t> fifty-fifty</a:t>
            </a:r>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3052165"/>
            <a:ext cx="4422569" cy="255350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lvl1pPr>
              <a:defRPr>
                <a:solidFill>
                  <a:schemeClr val="tx1"/>
                </a:solidFill>
              </a:defRPr>
            </a:lvl1pPr>
          </a:lstStyle>
          <a:p>
            <a:fld id="{11475F61-B125-484B-A5CA-693CFB9F9CD5}" type="datetimeFigureOut">
              <a:rPr lang="sv-SE" smtClean="0"/>
              <a:pPr/>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lvl1pPr>
              <a:defRPr>
                <a:solidFill>
                  <a:schemeClr val="bg1"/>
                </a:solidFill>
              </a:defRPr>
            </a:lvl1pPr>
          </a:lstStyle>
          <a:p>
            <a:fld id="{A27DF09E-8508-3A40-851B-1CAED0195E7E}" type="slidenum">
              <a:rPr lang="sv-SE" smtClean="0"/>
              <a:pPr/>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6934338" y="3051958"/>
            <a:ext cx="4419461" cy="2553505"/>
          </a:xfrm>
        </p:spPr>
        <p:txBody>
          <a:bodyPr anchor="t">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6934200" y="1360488"/>
            <a:ext cx="4419461" cy="1442089"/>
          </a:xfrm>
        </p:spPr>
        <p:txBody>
          <a:bodyPr anchor="b">
            <a:noAutofit/>
          </a:bodyPr>
          <a:lstStyle>
            <a:lvl1pPr marL="0" indent="0">
              <a:buNone/>
              <a:defRPr sz="4400" b="1" i="0">
                <a:solidFill>
                  <a:schemeClr val="bg1"/>
                </a:solidFill>
                <a:latin typeface="Greycliff CF Heavy" pitchFamily="2" charset="77"/>
              </a:defRPr>
            </a:lvl1pPr>
          </a:lstStyle>
          <a:p>
            <a:pPr lvl="0"/>
            <a:r>
              <a:rPr lang="sv-SE" dirty="0" err="1"/>
              <a:t>Contrast</a:t>
            </a:r>
            <a:r>
              <a:rPr lang="sv-SE" dirty="0"/>
              <a:t>/</a:t>
            </a:r>
            <a:r>
              <a:rPr lang="sv-SE" dirty="0" err="1"/>
              <a:t>compare</a:t>
            </a:r>
            <a:r>
              <a:rPr lang="sv-SE" dirty="0"/>
              <a:t> fifty-fifty</a:t>
            </a:r>
            <a:endParaRPr lang="en-US" dirty="0"/>
          </a:p>
        </p:txBody>
      </p:sp>
    </p:spTree>
    <p:extLst>
      <p:ext uri="{BB962C8B-B14F-4D97-AF65-F5344CB8AC3E}">
        <p14:creationId xmlns:p14="http://schemas.microsoft.com/office/powerpoint/2010/main" val="358852238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bullets">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838200" y="1360902"/>
            <a:ext cx="3094307" cy="1442089"/>
          </a:xfrm>
        </p:spPr>
        <p:txBody>
          <a:bodyPr anchor="b">
            <a:normAutofit/>
          </a:bodyPr>
          <a:lstStyle>
            <a:lvl1pPr algn="l">
              <a:defRPr sz="4400">
                <a:solidFill>
                  <a:schemeClr val="tx1"/>
                </a:solidFill>
              </a:defRPr>
            </a:lvl1pPr>
          </a:lstStyle>
          <a:p>
            <a:r>
              <a:rPr lang="en-US" dirty="0"/>
              <a:t>One </a:t>
            </a:r>
            <a:r>
              <a:rPr lang="en-US" dirty="0" err="1"/>
              <a:t>mississippi</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838200" y="3052165"/>
            <a:ext cx="3094307" cy="25535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4548984" y="3052372"/>
            <a:ext cx="3094307" cy="2553505"/>
          </a:xfrm>
        </p:spPr>
        <p:txBody>
          <a:bodyPr anchor="t">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4548846" y="1360902"/>
            <a:ext cx="3094307" cy="1442089"/>
          </a:xfrm>
        </p:spPr>
        <p:txBody>
          <a:bodyPr anchor="b">
            <a:normAutofit/>
          </a:bodyPr>
          <a:lstStyle>
            <a:lvl1pPr marL="0" indent="0">
              <a:buNone/>
              <a:defRPr sz="4400" b="1" i="0">
                <a:latin typeface="Greycliff CF Heavy" pitchFamily="2" charset="77"/>
              </a:defRPr>
            </a:lvl1pPr>
          </a:lstStyle>
          <a:p>
            <a:pPr lvl="0"/>
            <a:r>
              <a:rPr lang="en-US" dirty="0"/>
              <a:t>Two </a:t>
            </a:r>
            <a:r>
              <a:rPr lang="en-US" dirty="0" err="1"/>
              <a:t>mississippi</a:t>
            </a:r>
            <a:endParaRPr lang="en-US" dirty="0"/>
          </a:p>
        </p:txBody>
      </p:sp>
      <p:sp>
        <p:nvSpPr>
          <p:cNvPr id="9" name="Platshållare för text 8">
            <a:extLst>
              <a:ext uri="{FF2B5EF4-FFF2-40B4-BE49-F238E27FC236}">
                <a16:creationId xmlns:a16="http://schemas.microsoft.com/office/drawing/2014/main" id="{5F3848A1-A1FA-654C-80CC-50753D8AEC28}"/>
              </a:ext>
            </a:extLst>
          </p:cNvPr>
          <p:cNvSpPr>
            <a:spLocks noGrp="1"/>
          </p:cNvSpPr>
          <p:nvPr>
            <p:ph type="body" sz="quarter" idx="16" hasCustomPrompt="1"/>
          </p:nvPr>
        </p:nvSpPr>
        <p:spPr>
          <a:xfrm>
            <a:off x="8259491" y="1360902"/>
            <a:ext cx="3094307" cy="1442089"/>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i="0">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Three </a:t>
            </a:r>
            <a:r>
              <a:rPr lang="en-US" dirty="0" err="1"/>
              <a:t>mississippi</a:t>
            </a:r>
            <a:endParaRPr lang="en-US" dirty="0"/>
          </a:p>
        </p:txBody>
      </p:sp>
      <p:sp>
        <p:nvSpPr>
          <p:cNvPr id="15" name="Platshållare för text 14">
            <a:extLst>
              <a:ext uri="{FF2B5EF4-FFF2-40B4-BE49-F238E27FC236}">
                <a16:creationId xmlns:a16="http://schemas.microsoft.com/office/drawing/2014/main" id="{9A6895D2-11E7-F243-92B6-E52F1654B600}"/>
              </a:ext>
            </a:extLst>
          </p:cNvPr>
          <p:cNvSpPr>
            <a:spLocks noGrp="1"/>
          </p:cNvSpPr>
          <p:nvPr>
            <p:ph type="body" sz="quarter" idx="17" hasCustomPrompt="1"/>
          </p:nvPr>
        </p:nvSpPr>
        <p:spPr>
          <a:xfrm>
            <a:off x="8259763" y="3052763"/>
            <a:ext cx="3094035" cy="2552905"/>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p:txBody>
      </p:sp>
      <p:pic>
        <p:nvPicPr>
          <p:cNvPr id="16" name="Bildobjekt 15" descr="En bild som visar ritning&#10;&#10;Automatiskt genererad beskrivning">
            <a:extLst>
              <a:ext uri="{FF2B5EF4-FFF2-40B4-BE49-F238E27FC236}">
                <a16:creationId xmlns:a16="http://schemas.microsoft.com/office/drawing/2014/main" id="{2C45D9F7-9E21-BC16-F0BB-943F020A34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09044" y="476251"/>
            <a:ext cx="765708" cy="765708"/>
          </a:xfrm>
          <a:prstGeom prst="rect">
            <a:avLst/>
          </a:prstGeom>
          <a:noFill/>
        </p:spPr>
      </p:pic>
    </p:spTree>
    <p:extLst>
      <p:ext uri="{BB962C8B-B14F-4D97-AF65-F5344CB8AC3E}">
        <p14:creationId xmlns:p14="http://schemas.microsoft.com/office/powerpoint/2010/main" val="124992638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bullets colored background">
    <p:bg>
      <p:bgPr>
        <a:solidFill>
          <a:schemeClr val="bg1"/>
        </a:solidFill>
        <a:effectLst/>
      </p:bgPr>
    </p:bg>
    <p:spTree>
      <p:nvGrpSpPr>
        <p:cNvPr id="1" name=""/>
        <p:cNvGrpSpPr/>
        <p:nvPr/>
      </p:nvGrpSpPr>
      <p:grpSpPr>
        <a:xfrm>
          <a:off x="0" y="0"/>
          <a:ext cx="0" cy="0"/>
          <a:chOff x="0" y="0"/>
          <a:chExt cx="0" cy="0"/>
        </a:xfrm>
      </p:grpSpPr>
      <p:sp>
        <p:nvSpPr>
          <p:cNvPr id="22" name="Rektangel 21">
            <a:extLst>
              <a:ext uri="{FF2B5EF4-FFF2-40B4-BE49-F238E27FC236}">
                <a16:creationId xmlns:a16="http://schemas.microsoft.com/office/drawing/2014/main" id="{E4CB7FEE-5585-AA4F-8D07-7C34C0B92712}"/>
              </a:ext>
            </a:extLst>
          </p:cNvPr>
          <p:cNvSpPr/>
          <p:nvPr userDrawn="1"/>
        </p:nvSpPr>
        <p:spPr>
          <a:xfrm>
            <a:off x="4427516" y="1692611"/>
            <a:ext cx="3336966" cy="380566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ktangel 22">
            <a:extLst>
              <a:ext uri="{FF2B5EF4-FFF2-40B4-BE49-F238E27FC236}">
                <a16:creationId xmlns:a16="http://schemas.microsoft.com/office/drawing/2014/main" id="{2C4203C2-425C-0146-930A-BBF5E924804E}"/>
              </a:ext>
            </a:extLst>
          </p:cNvPr>
          <p:cNvSpPr/>
          <p:nvPr userDrawn="1"/>
        </p:nvSpPr>
        <p:spPr>
          <a:xfrm>
            <a:off x="708561" y="1692611"/>
            <a:ext cx="3336966" cy="3805663"/>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ktangel 23">
            <a:extLst>
              <a:ext uri="{FF2B5EF4-FFF2-40B4-BE49-F238E27FC236}">
                <a16:creationId xmlns:a16="http://schemas.microsoft.com/office/drawing/2014/main" id="{51B0B884-3D9E-CA4A-B28F-6AC025A4A5FE}"/>
              </a:ext>
            </a:extLst>
          </p:cNvPr>
          <p:cNvSpPr/>
          <p:nvPr userDrawn="1"/>
        </p:nvSpPr>
        <p:spPr>
          <a:xfrm>
            <a:off x="8146473" y="1692611"/>
            <a:ext cx="3336966" cy="380566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ktangel 12">
            <a:extLst>
              <a:ext uri="{FF2B5EF4-FFF2-40B4-BE49-F238E27FC236}">
                <a16:creationId xmlns:a16="http://schemas.microsoft.com/office/drawing/2014/main" id="{0F39F24E-A64F-094A-AD84-2AEE9AF67C05}"/>
              </a:ext>
            </a:extLst>
          </p:cNvPr>
          <p:cNvSpPr/>
          <p:nvPr userDrawn="1"/>
        </p:nvSpPr>
        <p:spPr>
          <a:xfrm>
            <a:off x="4427516" y="1692611"/>
            <a:ext cx="3336966" cy="3805664"/>
          </a:xfrm>
          <a:prstGeom prst="rect">
            <a:avLst/>
          </a:prstGeom>
          <a:solidFill>
            <a:schemeClr val="accent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ktangel 15">
            <a:extLst>
              <a:ext uri="{FF2B5EF4-FFF2-40B4-BE49-F238E27FC236}">
                <a16:creationId xmlns:a16="http://schemas.microsoft.com/office/drawing/2014/main" id="{0B11C0D5-0719-1C47-8190-10137C9F5D00}"/>
              </a:ext>
            </a:extLst>
          </p:cNvPr>
          <p:cNvSpPr/>
          <p:nvPr userDrawn="1"/>
        </p:nvSpPr>
        <p:spPr>
          <a:xfrm>
            <a:off x="708561" y="1692613"/>
            <a:ext cx="3336966" cy="3805662"/>
          </a:xfrm>
          <a:prstGeom prst="rect">
            <a:avLst/>
          </a:prstGeom>
          <a:solidFill>
            <a:schemeClr val="accent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B0E87B19-FE1B-9C42-A931-B1516BB4C0A8}"/>
              </a:ext>
            </a:extLst>
          </p:cNvPr>
          <p:cNvSpPr/>
          <p:nvPr userDrawn="1"/>
        </p:nvSpPr>
        <p:spPr>
          <a:xfrm>
            <a:off x="8146473" y="1692611"/>
            <a:ext cx="3336966" cy="3805664"/>
          </a:xfrm>
          <a:prstGeom prst="rect">
            <a:avLst/>
          </a:prstGeom>
          <a:solidFill>
            <a:schemeClr val="accent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943897" y="1828801"/>
            <a:ext cx="2880000" cy="1709668"/>
          </a:xfrm>
        </p:spPr>
        <p:txBody>
          <a:bodyPr anchor="b">
            <a:normAutofit/>
          </a:bodyPr>
          <a:lstStyle>
            <a:lvl1pPr algn="l">
              <a:defRPr sz="3400">
                <a:solidFill>
                  <a:schemeClr val="tx1"/>
                </a:solidFill>
              </a:defRPr>
            </a:lvl1pPr>
          </a:lstStyle>
          <a:p>
            <a:r>
              <a:rPr lang="sv-SE" dirty="0"/>
              <a:t>1 </a:t>
            </a:r>
            <a:r>
              <a:rPr lang="sv-SE" dirty="0" err="1"/>
              <a:t>heading</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943897" y="3716594"/>
            <a:ext cx="2880000" cy="1603480"/>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Sub-heading</a:t>
            </a:r>
            <a:r>
              <a:rPr lang="sv-SE" dirty="0"/>
              <a:t>, </a:t>
            </a:r>
            <a:r>
              <a:rPr lang="sv-SE" dirty="0" err="1"/>
              <a:t>proof</a:t>
            </a:r>
            <a:r>
              <a:rPr lang="sv-SE" dirty="0"/>
              <a:t> </a:t>
            </a:r>
            <a:r>
              <a:rPr lang="sv-SE" dirty="0" err="1"/>
              <a:t>point</a:t>
            </a:r>
            <a:r>
              <a:rPr lang="sv-SE" dirty="0"/>
              <a:t>, </a:t>
            </a:r>
            <a:r>
              <a:rPr lang="sv-SE" dirty="0" err="1"/>
              <a:t>graph</a:t>
            </a:r>
            <a:r>
              <a:rPr lang="sv-SE" dirty="0"/>
              <a:t> or illustration</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sp>
        <p:nvSpPr>
          <p:cNvPr id="12" name="Platshållare för text 11">
            <a:extLst>
              <a:ext uri="{FF2B5EF4-FFF2-40B4-BE49-F238E27FC236}">
                <a16:creationId xmlns:a16="http://schemas.microsoft.com/office/drawing/2014/main" id="{F5C53ABF-1FD0-0145-97C5-E175446B7AC9}"/>
              </a:ext>
            </a:extLst>
          </p:cNvPr>
          <p:cNvSpPr>
            <a:spLocks noGrp="1"/>
          </p:cNvSpPr>
          <p:nvPr>
            <p:ph type="body" sz="quarter" idx="14" hasCustomPrompt="1"/>
          </p:nvPr>
        </p:nvSpPr>
        <p:spPr>
          <a:xfrm>
            <a:off x="4645880" y="3716626"/>
            <a:ext cx="2880000" cy="1603656"/>
          </a:xfrm>
        </p:spPr>
        <p:txBody>
          <a:bodyPr anchor="t">
            <a:normAutofit/>
          </a:bodyPr>
          <a:lstStyle>
            <a:lvl1pPr marL="0" indent="0">
              <a:lnSpc>
                <a:spcPct val="100000"/>
              </a:lnSpc>
              <a:buNone/>
              <a:defRPr sz="2200"/>
            </a:lvl1pPr>
            <a:lvl2pPr marL="457200" indent="0">
              <a:buNone/>
              <a:defRPr/>
            </a:lvl2pPr>
            <a:lvl3pPr marL="914400" indent="0">
              <a:buNone/>
              <a:defRPr/>
            </a:lvl3pPr>
            <a:lvl4pPr marL="1371600" indent="0">
              <a:buNone/>
              <a:defRPr/>
            </a:lvl4pPr>
            <a:lvl5pPr marL="1828800" indent="0">
              <a:buNone/>
              <a:defRPr/>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graph</a:t>
            </a:r>
            <a:r>
              <a:rPr lang="sv-SE" dirty="0"/>
              <a:t> or illustration</a:t>
            </a:r>
          </a:p>
        </p:txBody>
      </p:sp>
      <p:sp>
        <p:nvSpPr>
          <p:cNvPr id="14" name="Platshållare för text 13">
            <a:extLst>
              <a:ext uri="{FF2B5EF4-FFF2-40B4-BE49-F238E27FC236}">
                <a16:creationId xmlns:a16="http://schemas.microsoft.com/office/drawing/2014/main" id="{4CCC4E7D-2653-E340-A4F7-1557BFA0E33D}"/>
              </a:ext>
            </a:extLst>
          </p:cNvPr>
          <p:cNvSpPr>
            <a:spLocks noGrp="1"/>
          </p:cNvSpPr>
          <p:nvPr>
            <p:ph type="body" sz="quarter" idx="15" hasCustomPrompt="1"/>
          </p:nvPr>
        </p:nvSpPr>
        <p:spPr>
          <a:xfrm>
            <a:off x="4645742" y="1828801"/>
            <a:ext cx="2880000" cy="1709668"/>
          </a:xfrm>
        </p:spPr>
        <p:txBody>
          <a:bodyPr anchor="b">
            <a:normAutofit/>
          </a:bodyPr>
          <a:lstStyle>
            <a:lvl1pPr marL="0" indent="0">
              <a:buNone/>
              <a:defRPr sz="3400" b="1" i="0">
                <a:latin typeface="Greycliff CF Heavy" pitchFamily="2" charset="77"/>
              </a:defRPr>
            </a:lvl1pPr>
          </a:lstStyle>
          <a:p>
            <a:pPr lvl="0"/>
            <a:r>
              <a:rPr lang="sv-SE" dirty="0"/>
              <a:t>2 </a:t>
            </a:r>
            <a:r>
              <a:rPr lang="sv-SE" dirty="0" err="1"/>
              <a:t>heading</a:t>
            </a:r>
            <a:endParaRPr lang="en-US" dirty="0"/>
          </a:p>
        </p:txBody>
      </p:sp>
      <p:sp>
        <p:nvSpPr>
          <p:cNvPr id="9" name="Platshållare för text 8">
            <a:extLst>
              <a:ext uri="{FF2B5EF4-FFF2-40B4-BE49-F238E27FC236}">
                <a16:creationId xmlns:a16="http://schemas.microsoft.com/office/drawing/2014/main" id="{5F3848A1-A1FA-654C-80CC-50753D8AEC28}"/>
              </a:ext>
            </a:extLst>
          </p:cNvPr>
          <p:cNvSpPr>
            <a:spLocks noGrp="1"/>
          </p:cNvSpPr>
          <p:nvPr>
            <p:ph type="body" sz="quarter" idx="16" hasCustomPrompt="1"/>
          </p:nvPr>
        </p:nvSpPr>
        <p:spPr>
          <a:xfrm>
            <a:off x="8362727" y="1828801"/>
            <a:ext cx="2880000" cy="1709668"/>
          </a:xfrm>
        </p:spPr>
        <p:txBody>
          <a:bodyPr anchor="b">
            <a:normAutofit/>
          </a:bodyPr>
          <a:lstStyle>
            <a:lvl1pPr marL="0" indent="0">
              <a:buNone/>
              <a:defRPr sz="3400" b="1" i="0">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3 </a:t>
            </a:r>
            <a:r>
              <a:rPr lang="sv-SE" dirty="0" err="1"/>
              <a:t>heading</a:t>
            </a:r>
            <a:endParaRPr lang="en-US" dirty="0"/>
          </a:p>
        </p:txBody>
      </p:sp>
      <p:sp>
        <p:nvSpPr>
          <p:cNvPr id="15" name="Platshållare för text 14">
            <a:extLst>
              <a:ext uri="{FF2B5EF4-FFF2-40B4-BE49-F238E27FC236}">
                <a16:creationId xmlns:a16="http://schemas.microsoft.com/office/drawing/2014/main" id="{9A6895D2-11E7-F243-92B6-E52F1654B600}"/>
              </a:ext>
            </a:extLst>
          </p:cNvPr>
          <p:cNvSpPr>
            <a:spLocks noGrp="1"/>
          </p:cNvSpPr>
          <p:nvPr>
            <p:ph type="body" sz="quarter" idx="17" hasCustomPrompt="1"/>
          </p:nvPr>
        </p:nvSpPr>
        <p:spPr>
          <a:xfrm>
            <a:off x="8362999" y="3716604"/>
            <a:ext cx="2880000" cy="1603536"/>
          </a:xfrm>
        </p:spPr>
        <p:txBody>
          <a:bodyPr>
            <a:noAutofit/>
          </a:bodyPr>
          <a:lstStyle>
            <a:lvl1pPr marL="0" indent="0">
              <a:lnSpc>
                <a:spcPct val="100000"/>
              </a:lnSpc>
              <a:buNone/>
              <a:defRPr sz="2200"/>
            </a:lvl1pPr>
            <a:lvl2pPr marL="457200" indent="0">
              <a:buNone/>
              <a:defRPr sz="2400"/>
            </a:lvl2pPr>
            <a:lvl3pPr marL="914400" indent="0">
              <a:buNone/>
              <a:defRPr sz="2400"/>
            </a:lvl3pPr>
            <a:lvl4pPr marL="1371600" indent="0">
              <a:buNone/>
              <a:defRPr sz="2400"/>
            </a:lvl4pPr>
            <a:lvl5pPr marL="1828800" indent="0">
              <a:buNone/>
              <a:defRPr sz="2400"/>
            </a:lvl5pPr>
          </a:lstStyle>
          <a:p>
            <a:r>
              <a:rPr lang="sv-SE" dirty="0" err="1"/>
              <a:t>Sub-heading</a:t>
            </a:r>
            <a:r>
              <a:rPr lang="sv-SE" dirty="0"/>
              <a:t>, </a:t>
            </a:r>
            <a:r>
              <a:rPr lang="sv-SE" dirty="0" err="1"/>
              <a:t>proof</a:t>
            </a:r>
            <a:r>
              <a:rPr lang="sv-SE" dirty="0"/>
              <a:t> </a:t>
            </a:r>
            <a:r>
              <a:rPr lang="sv-SE" dirty="0" err="1"/>
              <a:t>point</a:t>
            </a:r>
            <a:r>
              <a:rPr lang="sv-SE" dirty="0"/>
              <a:t>, </a:t>
            </a:r>
            <a:r>
              <a:rPr lang="sv-SE" dirty="0" err="1"/>
              <a:t>graph</a:t>
            </a:r>
            <a:r>
              <a:rPr lang="sv-SE" dirty="0"/>
              <a:t> or illustration</a:t>
            </a:r>
          </a:p>
        </p:txBody>
      </p:sp>
      <p:sp>
        <p:nvSpPr>
          <p:cNvPr id="33" name="Platshållare för text 32">
            <a:extLst>
              <a:ext uri="{FF2B5EF4-FFF2-40B4-BE49-F238E27FC236}">
                <a16:creationId xmlns:a16="http://schemas.microsoft.com/office/drawing/2014/main" id="{4A0C359D-6EEF-504E-9C02-32CDDD1F33CC}"/>
              </a:ext>
            </a:extLst>
          </p:cNvPr>
          <p:cNvSpPr>
            <a:spLocks noGrp="1"/>
          </p:cNvSpPr>
          <p:nvPr>
            <p:ph type="body" sz="quarter" idx="18" hasCustomPrompt="1"/>
          </p:nvPr>
        </p:nvSpPr>
        <p:spPr>
          <a:xfrm>
            <a:off x="749711" y="1019647"/>
            <a:ext cx="3336966" cy="557212"/>
          </a:xfrm>
        </p:spPr>
        <p:txBody>
          <a:bodyPr anchor="ctr">
            <a:normAutofit/>
          </a:bodyPr>
          <a:lstStyle>
            <a:lvl1pPr marL="0" indent="0">
              <a:buNone/>
              <a:defRPr sz="2400" b="1" i="0">
                <a:solidFill>
                  <a:schemeClr val="tx1"/>
                </a:solidFill>
                <a:latin typeface="Greycliff CF Heavy"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Section</a:t>
            </a:r>
            <a:endParaRPr lang="en-US" dirty="0"/>
          </a:p>
        </p:txBody>
      </p:sp>
      <p:pic>
        <p:nvPicPr>
          <p:cNvPr id="20" name="Bildobjekt 19" descr="En bild som visar ritning&#10;&#10;Automatiskt genererad beskrivning">
            <a:extLst>
              <a:ext uri="{FF2B5EF4-FFF2-40B4-BE49-F238E27FC236}">
                <a16:creationId xmlns:a16="http://schemas.microsoft.com/office/drawing/2014/main" id="{1C19938D-6F7C-9048-E342-D6CBE9F501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09044" y="476251"/>
            <a:ext cx="765708" cy="765708"/>
          </a:xfrm>
          <a:prstGeom prst="rect">
            <a:avLst/>
          </a:prstGeom>
          <a:noFill/>
        </p:spPr>
      </p:pic>
    </p:spTree>
    <p:extLst>
      <p:ext uri="{BB962C8B-B14F-4D97-AF65-F5344CB8AC3E}">
        <p14:creationId xmlns:p14="http://schemas.microsoft.com/office/powerpoint/2010/main" val="9825832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gular sli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000654-EFED-D14A-B798-0573147C58B6}"/>
              </a:ext>
            </a:extLst>
          </p:cNvPr>
          <p:cNvSpPr>
            <a:spLocks noGrp="1"/>
          </p:cNvSpPr>
          <p:nvPr>
            <p:ph type="ctrTitle" hasCustomPrompt="1"/>
          </p:nvPr>
        </p:nvSpPr>
        <p:spPr>
          <a:xfrm>
            <a:off x="1135082" y="857251"/>
            <a:ext cx="5980043" cy="1040130"/>
          </a:xfrm>
        </p:spPr>
        <p:txBody>
          <a:bodyPr anchor="b"/>
          <a:lstStyle>
            <a:lvl1pPr algn="l">
              <a:defRPr sz="4800">
                <a:solidFill>
                  <a:schemeClr val="tx1"/>
                </a:solidFill>
              </a:defRPr>
            </a:lvl1pPr>
          </a:lstStyle>
          <a:p>
            <a:r>
              <a:rPr lang="sv-SE" dirty="0" err="1"/>
              <a:t>Regular</a:t>
            </a:r>
            <a:r>
              <a:rPr lang="sv-SE" dirty="0"/>
              <a:t> </a:t>
            </a:r>
            <a:r>
              <a:rPr lang="sv-SE" dirty="0" err="1"/>
              <a:t>slide</a:t>
            </a:r>
            <a:endParaRPr lang="sv-SE" dirty="0"/>
          </a:p>
        </p:txBody>
      </p:sp>
      <p:sp>
        <p:nvSpPr>
          <p:cNvPr id="3" name="Underrubrik 2">
            <a:extLst>
              <a:ext uri="{FF2B5EF4-FFF2-40B4-BE49-F238E27FC236}">
                <a16:creationId xmlns:a16="http://schemas.microsoft.com/office/drawing/2014/main" id="{71E94CE0-94D5-BE43-A808-727F195FC2F1}"/>
              </a:ext>
            </a:extLst>
          </p:cNvPr>
          <p:cNvSpPr>
            <a:spLocks noGrp="1"/>
          </p:cNvSpPr>
          <p:nvPr>
            <p:ph type="subTitle" idx="1" hasCustomPrompt="1"/>
          </p:nvPr>
        </p:nvSpPr>
        <p:spPr>
          <a:xfrm>
            <a:off x="1135082" y="2217421"/>
            <a:ext cx="8883559" cy="338824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Preamble</a:t>
            </a:r>
            <a:r>
              <a:rPr lang="sv-SE" dirty="0"/>
              <a:t>, </a:t>
            </a:r>
            <a:r>
              <a:rPr lang="sv-SE" dirty="0" err="1"/>
              <a:t>proof</a:t>
            </a:r>
            <a:r>
              <a:rPr lang="sv-SE" dirty="0"/>
              <a:t> </a:t>
            </a:r>
            <a:r>
              <a:rPr lang="sv-SE" dirty="0" err="1"/>
              <a:t>point</a:t>
            </a:r>
            <a:r>
              <a:rPr lang="sv-SE" dirty="0"/>
              <a:t>, </a:t>
            </a:r>
            <a:r>
              <a:rPr lang="sv-SE" dirty="0" err="1"/>
              <a:t>photo</a:t>
            </a:r>
            <a:r>
              <a:rPr lang="sv-SE" dirty="0"/>
              <a:t> or illustration</a:t>
            </a:r>
          </a:p>
          <a:p>
            <a:r>
              <a:rPr lang="sv-SE" dirty="0"/>
              <a:t>– </a:t>
            </a:r>
            <a:r>
              <a:rPr lang="sv-SE" dirty="0" err="1"/>
              <a:t>Avoid</a:t>
            </a:r>
            <a:r>
              <a:rPr lang="sv-SE" dirty="0"/>
              <a:t> </a:t>
            </a:r>
            <a:r>
              <a:rPr lang="sv-SE" dirty="0" err="1"/>
              <a:t>bullets</a:t>
            </a:r>
            <a:r>
              <a:rPr lang="sv-SE" dirty="0"/>
              <a:t>!</a:t>
            </a:r>
          </a:p>
        </p:txBody>
      </p:sp>
      <p:sp>
        <p:nvSpPr>
          <p:cNvPr id="4" name="Platshållare för datum 3">
            <a:extLst>
              <a:ext uri="{FF2B5EF4-FFF2-40B4-BE49-F238E27FC236}">
                <a16:creationId xmlns:a16="http://schemas.microsoft.com/office/drawing/2014/main" id="{82B7FF2F-F858-7B47-80F7-A34FCBB17AF4}"/>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5" name="Platshållare för sidfot 4">
            <a:extLst>
              <a:ext uri="{FF2B5EF4-FFF2-40B4-BE49-F238E27FC236}">
                <a16:creationId xmlns:a16="http://schemas.microsoft.com/office/drawing/2014/main" id="{FCA1DD38-089C-0644-BED8-B3A5051170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D7F2E-9E9F-174C-A69A-B789D851C195}"/>
              </a:ext>
            </a:extLst>
          </p:cNvPr>
          <p:cNvSpPr>
            <a:spLocks noGrp="1"/>
          </p:cNvSpPr>
          <p:nvPr>
            <p:ph type="sldNum" sz="quarter" idx="12"/>
          </p:nvPr>
        </p:nvSpPr>
        <p:spPr/>
        <p:txBody>
          <a:bodyPr/>
          <a:lstStyle/>
          <a:p>
            <a:fld id="{A27DF09E-8508-3A40-851B-1CAED0195E7E}" type="slidenum">
              <a:rPr lang="sv-SE" smtClean="0"/>
              <a:t>‹#›</a:t>
            </a:fld>
            <a:endParaRPr lang="sv-SE"/>
          </a:p>
        </p:txBody>
      </p:sp>
      <p:pic>
        <p:nvPicPr>
          <p:cNvPr id="8" name="Bildobjekt 7" descr="En bild som visar ritning&#10;&#10;Automatiskt genererad beskrivning">
            <a:extLst>
              <a:ext uri="{FF2B5EF4-FFF2-40B4-BE49-F238E27FC236}">
                <a16:creationId xmlns:a16="http://schemas.microsoft.com/office/drawing/2014/main" id="{618585F7-6E90-D1A3-D83B-FA76A5DAAB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09044" y="476251"/>
            <a:ext cx="765708" cy="765708"/>
          </a:xfrm>
          <a:prstGeom prst="rect">
            <a:avLst/>
          </a:prstGeom>
          <a:noFill/>
        </p:spPr>
      </p:pic>
    </p:spTree>
    <p:extLst>
      <p:ext uri="{BB962C8B-B14F-4D97-AF65-F5344CB8AC3E}">
        <p14:creationId xmlns:p14="http://schemas.microsoft.com/office/powerpoint/2010/main" val="413582412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light">
    <p:bg>
      <p:bgPr>
        <a:solidFill>
          <a:schemeClr val="bg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2475143-3A41-E842-9BE1-E0055C5D4EB3}"/>
              </a:ext>
            </a:extLst>
          </p:cNvPr>
          <p:cNvSpPr>
            <a:spLocks noGrp="1"/>
          </p:cNvSpPr>
          <p:nvPr>
            <p:ph type="dt" sz="half" idx="10"/>
          </p:nvPr>
        </p:nvSpPr>
        <p:spPr/>
        <p:txBody>
          <a:bodyPr/>
          <a:lstStyle/>
          <a:p>
            <a:fld id="{11475F61-B125-484B-A5CA-693CFB9F9CD5}" type="datetimeFigureOut">
              <a:rPr lang="sv-SE" smtClean="0"/>
              <a:t>2024-04-10</a:t>
            </a:fld>
            <a:endParaRPr lang="sv-SE"/>
          </a:p>
        </p:txBody>
      </p:sp>
      <p:sp>
        <p:nvSpPr>
          <p:cNvPr id="3" name="Platshållare för sidfot 2">
            <a:extLst>
              <a:ext uri="{FF2B5EF4-FFF2-40B4-BE49-F238E27FC236}">
                <a16:creationId xmlns:a16="http://schemas.microsoft.com/office/drawing/2014/main" id="{A44D5079-45CB-0843-BD7C-748AD71FF56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9E4E946-BDAC-5D4F-B557-DDA82831745D}"/>
              </a:ext>
            </a:extLst>
          </p:cNvPr>
          <p:cNvSpPr>
            <a:spLocks noGrp="1"/>
          </p:cNvSpPr>
          <p:nvPr>
            <p:ph type="sldNum" sz="quarter" idx="12"/>
          </p:nvPr>
        </p:nvSpPr>
        <p:spPr/>
        <p:txBody>
          <a:bodyPr/>
          <a:lstStyle/>
          <a:p>
            <a:fld id="{A27DF09E-8508-3A40-851B-1CAED0195E7E}" type="slidenum">
              <a:rPr lang="sv-SE" smtClean="0"/>
              <a:t>‹#›</a:t>
            </a:fld>
            <a:endParaRPr lang="sv-SE"/>
          </a:p>
        </p:txBody>
      </p:sp>
    </p:spTree>
    <p:extLst>
      <p:ext uri="{BB962C8B-B14F-4D97-AF65-F5344CB8AC3E}">
        <p14:creationId xmlns:p14="http://schemas.microsoft.com/office/powerpoint/2010/main" val="381215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9DAE4EE-B6DF-E94E-83CF-741B8A2E11FC}"/>
              </a:ext>
            </a:extLst>
          </p:cNvPr>
          <p:cNvSpPr>
            <a:spLocks noGrp="1"/>
          </p:cNvSpPr>
          <p:nvPr>
            <p:ph type="title"/>
          </p:nvPr>
        </p:nvSpPr>
        <p:spPr>
          <a:xfrm>
            <a:off x="838200" y="365125"/>
            <a:ext cx="9462247"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6EC5A8B-5042-5D41-A0EC-F1160944E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4A8656-6EC3-664C-9691-9C7C6F8E6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reycliff CF" pitchFamily="2" charset="77"/>
              </a:defRPr>
            </a:lvl1pPr>
          </a:lstStyle>
          <a:p>
            <a:fld id="{11475F61-B125-484B-A5CA-693CFB9F9CD5}" type="datetimeFigureOut">
              <a:rPr lang="sv-SE" smtClean="0"/>
              <a:pPr/>
              <a:t>2024-04-10</a:t>
            </a:fld>
            <a:endParaRPr lang="sv-SE"/>
          </a:p>
        </p:txBody>
      </p:sp>
      <p:sp>
        <p:nvSpPr>
          <p:cNvPr id="5" name="Platshållare för sidfot 4">
            <a:extLst>
              <a:ext uri="{FF2B5EF4-FFF2-40B4-BE49-F238E27FC236}">
                <a16:creationId xmlns:a16="http://schemas.microsoft.com/office/drawing/2014/main" id="{3FE073BA-91CD-8B47-8EEC-3653CCE6CB13}"/>
              </a:ext>
            </a:extLst>
          </p:cNvPr>
          <p:cNvSpPr>
            <a:spLocks noGrp="1"/>
          </p:cNvSpPr>
          <p:nvPr>
            <p:ph type="ftr" sz="quarter" idx="3"/>
          </p:nvPr>
        </p:nvSpPr>
        <p:spPr>
          <a:xfrm>
            <a:off x="4038599" y="6356350"/>
            <a:ext cx="5980043" cy="365125"/>
          </a:xfrm>
          <a:prstGeom prst="rect">
            <a:avLst/>
          </a:prstGeom>
        </p:spPr>
        <p:txBody>
          <a:bodyPr vert="horz" lIns="91440" tIns="45720" rIns="91440" bIns="45720" rtlCol="0" anchor="ctr"/>
          <a:lstStyle>
            <a:lvl1pPr algn="ctr">
              <a:defRPr sz="1200">
                <a:solidFill>
                  <a:schemeClr val="tx1">
                    <a:tint val="75000"/>
                  </a:schemeClr>
                </a:solidFill>
                <a:latin typeface="Greycliff CF" pitchFamily="2" charset="77"/>
              </a:defRPr>
            </a:lvl1pPr>
          </a:lstStyle>
          <a:p>
            <a:r>
              <a:rPr lang="sv-SE" err="1"/>
              <a:t>Footer</a:t>
            </a:r>
            <a:endParaRPr lang="sv-SE"/>
          </a:p>
        </p:txBody>
      </p:sp>
      <p:sp>
        <p:nvSpPr>
          <p:cNvPr id="6" name="Platshållare för bildnummer 5">
            <a:extLst>
              <a:ext uri="{FF2B5EF4-FFF2-40B4-BE49-F238E27FC236}">
                <a16:creationId xmlns:a16="http://schemas.microsoft.com/office/drawing/2014/main" id="{10E74FBC-E80B-CE42-8012-FDF3D28E58E9}"/>
              </a:ext>
            </a:extLst>
          </p:cNvPr>
          <p:cNvSpPr>
            <a:spLocks noGrp="1"/>
          </p:cNvSpPr>
          <p:nvPr>
            <p:ph type="sldNum" sz="quarter" idx="4"/>
          </p:nvPr>
        </p:nvSpPr>
        <p:spPr>
          <a:xfrm>
            <a:off x="11383617" y="365125"/>
            <a:ext cx="443948" cy="365125"/>
          </a:xfrm>
          <a:prstGeom prst="rect">
            <a:avLst/>
          </a:prstGeom>
        </p:spPr>
        <p:txBody>
          <a:bodyPr vert="horz" lIns="91440" tIns="45720" rIns="91440" bIns="45720" rtlCol="0" anchor="ctr"/>
          <a:lstStyle>
            <a:lvl1pPr algn="r">
              <a:defRPr sz="1200">
                <a:solidFill>
                  <a:schemeClr val="tx1">
                    <a:tint val="75000"/>
                  </a:schemeClr>
                </a:solidFill>
                <a:latin typeface="Greycliff CF" pitchFamily="2" charset="77"/>
              </a:defRPr>
            </a:lvl1pPr>
          </a:lstStyle>
          <a:p>
            <a:fld id="{A27DF09E-8508-3A40-851B-1CAED0195E7E}" type="slidenum">
              <a:rPr lang="sv-SE" smtClean="0"/>
              <a:pPr/>
              <a:t>‹#›</a:t>
            </a:fld>
            <a:endParaRPr lang="sv-SE"/>
          </a:p>
        </p:txBody>
      </p:sp>
      <p:pic>
        <p:nvPicPr>
          <p:cNvPr id="8" name="Bildobjekt 7" descr="En bild som visar tänd, tecken, mörk, stor&#10;&#10;Automatiskt genererad beskrivning">
            <a:extLst>
              <a:ext uri="{FF2B5EF4-FFF2-40B4-BE49-F238E27FC236}">
                <a16:creationId xmlns:a16="http://schemas.microsoft.com/office/drawing/2014/main" id="{9496B62F-C83D-39D4-9D33-48A92B2845A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811308" y="476250"/>
            <a:ext cx="765708" cy="765708"/>
          </a:xfrm>
          <a:prstGeom prst="rect">
            <a:avLst/>
          </a:prstGeom>
        </p:spPr>
      </p:pic>
    </p:spTree>
    <p:extLst>
      <p:ext uri="{BB962C8B-B14F-4D97-AF65-F5344CB8AC3E}">
        <p14:creationId xmlns:p14="http://schemas.microsoft.com/office/powerpoint/2010/main" val="643191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6000" b="1" i="0" kern="1200">
          <a:solidFill>
            <a:schemeClr val="tx1"/>
          </a:solidFill>
          <a:latin typeface="Greycliff CF Heav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eycliff CF"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eycliff CF"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eycliff CF"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eycliff CF"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eycliff C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483">
          <p15:clr>
            <a:srgbClr val="F26B43"/>
          </p15:clr>
        </p15:guide>
        <p15:guide id="3" orient="horz" pos="1207">
          <p15:clr>
            <a:srgbClr val="F26B43"/>
          </p15:clr>
        </p15:guide>
        <p15:guide id="4" orient="horz" pos="3906">
          <p15:clr>
            <a:srgbClr val="F26B43"/>
          </p15:clr>
        </p15:guide>
        <p15:guide id="5" pos="7197">
          <p15:clr>
            <a:srgbClr val="F26B43"/>
          </p15:clr>
        </p15:guide>
        <p15:guide id="6" pos="5087" userDrawn="1">
          <p15:clr>
            <a:srgbClr val="F26B43"/>
          </p15:clr>
        </p15:guide>
        <p15:guide id="7" pos="2593" userDrawn="1">
          <p15:clr>
            <a:srgbClr val="F26B43"/>
          </p15:clr>
        </p15:guide>
        <p15:guide id="8" pos="2774" userDrawn="1">
          <p15:clr>
            <a:srgbClr val="F26B43"/>
          </p15:clr>
        </p15:guide>
        <p15:guide id="9" pos="4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9DAE4EE-B6DF-E94E-83CF-741B8A2E11FC}"/>
              </a:ext>
            </a:extLst>
          </p:cNvPr>
          <p:cNvSpPr>
            <a:spLocks noGrp="1"/>
          </p:cNvSpPr>
          <p:nvPr>
            <p:ph type="title"/>
          </p:nvPr>
        </p:nvSpPr>
        <p:spPr>
          <a:xfrm>
            <a:off x="838200" y="365125"/>
            <a:ext cx="9462247"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6EC5A8B-5042-5D41-A0EC-F1160944E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4A8656-6EC3-664C-9691-9C7C6F8E6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reycliff CF" pitchFamily="2" charset="77"/>
              </a:defRPr>
            </a:lvl1pPr>
          </a:lstStyle>
          <a:p>
            <a:fld id="{11475F61-B125-484B-A5CA-693CFB9F9CD5}" type="datetimeFigureOut">
              <a:rPr lang="sv-SE" smtClean="0"/>
              <a:pPr/>
              <a:t>2024-04-10</a:t>
            </a:fld>
            <a:endParaRPr lang="sv-SE"/>
          </a:p>
        </p:txBody>
      </p:sp>
      <p:sp>
        <p:nvSpPr>
          <p:cNvPr id="5" name="Platshållare för sidfot 4">
            <a:extLst>
              <a:ext uri="{FF2B5EF4-FFF2-40B4-BE49-F238E27FC236}">
                <a16:creationId xmlns:a16="http://schemas.microsoft.com/office/drawing/2014/main" id="{3FE073BA-91CD-8B47-8EEC-3653CCE6CB13}"/>
              </a:ext>
            </a:extLst>
          </p:cNvPr>
          <p:cNvSpPr>
            <a:spLocks noGrp="1"/>
          </p:cNvSpPr>
          <p:nvPr>
            <p:ph type="ftr" sz="quarter" idx="3"/>
          </p:nvPr>
        </p:nvSpPr>
        <p:spPr>
          <a:xfrm>
            <a:off x="4038599" y="6356350"/>
            <a:ext cx="5980043" cy="365125"/>
          </a:xfrm>
          <a:prstGeom prst="rect">
            <a:avLst/>
          </a:prstGeom>
        </p:spPr>
        <p:txBody>
          <a:bodyPr vert="horz" lIns="91440" tIns="45720" rIns="91440" bIns="45720" rtlCol="0" anchor="ctr"/>
          <a:lstStyle>
            <a:lvl1pPr algn="ctr">
              <a:defRPr sz="1200">
                <a:solidFill>
                  <a:schemeClr val="tx1">
                    <a:tint val="75000"/>
                  </a:schemeClr>
                </a:solidFill>
                <a:latin typeface="Greycliff CF" pitchFamily="2" charset="77"/>
              </a:defRPr>
            </a:lvl1pPr>
          </a:lstStyle>
          <a:p>
            <a:r>
              <a:rPr lang="sv-SE" err="1"/>
              <a:t>Footer</a:t>
            </a:r>
            <a:endParaRPr lang="sv-SE"/>
          </a:p>
        </p:txBody>
      </p:sp>
      <p:sp>
        <p:nvSpPr>
          <p:cNvPr id="6" name="Platshållare för bildnummer 5">
            <a:extLst>
              <a:ext uri="{FF2B5EF4-FFF2-40B4-BE49-F238E27FC236}">
                <a16:creationId xmlns:a16="http://schemas.microsoft.com/office/drawing/2014/main" id="{10E74FBC-E80B-CE42-8012-FDF3D28E58E9}"/>
              </a:ext>
            </a:extLst>
          </p:cNvPr>
          <p:cNvSpPr>
            <a:spLocks noGrp="1"/>
          </p:cNvSpPr>
          <p:nvPr>
            <p:ph type="sldNum" sz="quarter" idx="4"/>
          </p:nvPr>
        </p:nvSpPr>
        <p:spPr>
          <a:xfrm>
            <a:off x="11383617" y="365125"/>
            <a:ext cx="443948" cy="365125"/>
          </a:xfrm>
          <a:prstGeom prst="rect">
            <a:avLst/>
          </a:prstGeom>
        </p:spPr>
        <p:txBody>
          <a:bodyPr vert="horz" lIns="91440" tIns="45720" rIns="91440" bIns="45720" rtlCol="0" anchor="ctr"/>
          <a:lstStyle>
            <a:lvl1pPr algn="r">
              <a:defRPr sz="1200">
                <a:solidFill>
                  <a:schemeClr val="tx1">
                    <a:tint val="75000"/>
                  </a:schemeClr>
                </a:solidFill>
                <a:latin typeface="Greycliff CF" pitchFamily="2" charset="77"/>
              </a:defRPr>
            </a:lvl1pPr>
          </a:lstStyle>
          <a:p>
            <a:fld id="{A27DF09E-8508-3A40-851B-1CAED0195E7E}" type="slidenum">
              <a:rPr lang="sv-SE" smtClean="0"/>
              <a:pPr/>
              <a:t>‹#›</a:t>
            </a:fld>
            <a:endParaRPr lang="sv-SE"/>
          </a:p>
        </p:txBody>
      </p:sp>
      <p:pic>
        <p:nvPicPr>
          <p:cNvPr id="7" name="Bildobjekt 6" descr="En bild som visar tänd, tecken, mörk, stor&#10;&#10;Automatiskt genererad beskrivning">
            <a:extLst>
              <a:ext uri="{FF2B5EF4-FFF2-40B4-BE49-F238E27FC236}">
                <a16:creationId xmlns:a16="http://schemas.microsoft.com/office/drawing/2014/main" id="{EF92380A-5C75-124C-B036-F8C59E2A6DE7}"/>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811308" y="476250"/>
            <a:ext cx="765708" cy="765708"/>
          </a:xfrm>
          <a:prstGeom prst="rect">
            <a:avLst/>
          </a:prstGeom>
        </p:spPr>
      </p:pic>
    </p:spTree>
    <p:extLst>
      <p:ext uri="{BB962C8B-B14F-4D97-AF65-F5344CB8AC3E}">
        <p14:creationId xmlns:p14="http://schemas.microsoft.com/office/powerpoint/2010/main" val="4025009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6000" b="1" i="0" kern="1200">
          <a:solidFill>
            <a:schemeClr val="tx1"/>
          </a:solidFill>
          <a:latin typeface="Greycliff CF Heav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eycliff CF"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eycliff CF"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eycliff CF"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eycliff CF"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eycliff C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483">
          <p15:clr>
            <a:srgbClr val="F26B43"/>
          </p15:clr>
        </p15:guide>
        <p15:guide id="3" orient="horz" pos="1207">
          <p15:clr>
            <a:srgbClr val="F26B43"/>
          </p15:clr>
        </p15:guide>
        <p15:guide id="4" orient="horz" pos="3906">
          <p15:clr>
            <a:srgbClr val="F26B43"/>
          </p15:clr>
        </p15:guide>
        <p15:guide id="5" pos="2593">
          <p15:clr>
            <a:srgbClr val="F26B43"/>
          </p15:clr>
        </p15:guide>
        <p15:guide id="6" pos="5087">
          <p15:clr>
            <a:srgbClr val="F26B43"/>
          </p15:clr>
        </p15:guide>
        <p15:guide id="7" pos="4906">
          <p15:clr>
            <a:srgbClr val="F26B43"/>
          </p15:clr>
        </p15:guide>
        <p15:guide id="8" pos="2774">
          <p15:clr>
            <a:srgbClr val="F26B43"/>
          </p15:clr>
        </p15:guide>
        <p15:guide id="9" pos="71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9DAE4EE-B6DF-E94E-83CF-741B8A2E11FC}"/>
              </a:ext>
            </a:extLst>
          </p:cNvPr>
          <p:cNvSpPr>
            <a:spLocks noGrp="1"/>
          </p:cNvSpPr>
          <p:nvPr>
            <p:ph type="title"/>
          </p:nvPr>
        </p:nvSpPr>
        <p:spPr>
          <a:xfrm>
            <a:off x="838200" y="365125"/>
            <a:ext cx="9462247"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6EC5A8B-5042-5D41-A0EC-F1160944E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4A8656-6EC3-664C-9691-9C7C6F8E6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reycliff CF" pitchFamily="2" charset="77"/>
              </a:defRPr>
            </a:lvl1pPr>
          </a:lstStyle>
          <a:p>
            <a:fld id="{11475F61-B125-484B-A5CA-693CFB9F9CD5}" type="datetimeFigureOut">
              <a:rPr lang="sv-SE" smtClean="0"/>
              <a:pPr/>
              <a:t>2024-04-10</a:t>
            </a:fld>
            <a:endParaRPr lang="sv-SE"/>
          </a:p>
        </p:txBody>
      </p:sp>
      <p:sp>
        <p:nvSpPr>
          <p:cNvPr id="5" name="Platshållare för sidfot 4">
            <a:extLst>
              <a:ext uri="{FF2B5EF4-FFF2-40B4-BE49-F238E27FC236}">
                <a16:creationId xmlns:a16="http://schemas.microsoft.com/office/drawing/2014/main" id="{3FE073BA-91CD-8B47-8EEC-3653CCE6CB13}"/>
              </a:ext>
            </a:extLst>
          </p:cNvPr>
          <p:cNvSpPr>
            <a:spLocks noGrp="1"/>
          </p:cNvSpPr>
          <p:nvPr>
            <p:ph type="ftr" sz="quarter" idx="3"/>
          </p:nvPr>
        </p:nvSpPr>
        <p:spPr>
          <a:xfrm>
            <a:off x="4038599" y="6356350"/>
            <a:ext cx="5980043" cy="365125"/>
          </a:xfrm>
          <a:prstGeom prst="rect">
            <a:avLst/>
          </a:prstGeom>
        </p:spPr>
        <p:txBody>
          <a:bodyPr vert="horz" lIns="91440" tIns="45720" rIns="91440" bIns="45720" rtlCol="0" anchor="ctr"/>
          <a:lstStyle>
            <a:lvl1pPr algn="ctr">
              <a:defRPr sz="1200">
                <a:solidFill>
                  <a:schemeClr val="tx1">
                    <a:tint val="75000"/>
                  </a:schemeClr>
                </a:solidFill>
                <a:latin typeface="Greycliff CF" pitchFamily="2" charset="77"/>
              </a:defRPr>
            </a:lvl1pPr>
          </a:lstStyle>
          <a:p>
            <a:r>
              <a:rPr lang="sv-SE" err="1"/>
              <a:t>Footer</a:t>
            </a:r>
            <a:endParaRPr lang="sv-SE"/>
          </a:p>
        </p:txBody>
      </p:sp>
      <p:sp>
        <p:nvSpPr>
          <p:cNvPr id="6" name="Platshållare för bildnummer 5">
            <a:extLst>
              <a:ext uri="{FF2B5EF4-FFF2-40B4-BE49-F238E27FC236}">
                <a16:creationId xmlns:a16="http://schemas.microsoft.com/office/drawing/2014/main" id="{10E74FBC-E80B-CE42-8012-FDF3D28E58E9}"/>
              </a:ext>
            </a:extLst>
          </p:cNvPr>
          <p:cNvSpPr>
            <a:spLocks noGrp="1"/>
          </p:cNvSpPr>
          <p:nvPr>
            <p:ph type="sldNum" sz="quarter" idx="4"/>
          </p:nvPr>
        </p:nvSpPr>
        <p:spPr>
          <a:xfrm>
            <a:off x="11383617" y="365125"/>
            <a:ext cx="443948" cy="365125"/>
          </a:xfrm>
          <a:prstGeom prst="rect">
            <a:avLst/>
          </a:prstGeom>
        </p:spPr>
        <p:txBody>
          <a:bodyPr vert="horz" lIns="91440" tIns="45720" rIns="91440" bIns="45720" rtlCol="0" anchor="ctr"/>
          <a:lstStyle>
            <a:lvl1pPr algn="r">
              <a:defRPr sz="1200">
                <a:solidFill>
                  <a:schemeClr val="tx1">
                    <a:tint val="75000"/>
                  </a:schemeClr>
                </a:solidFill>
                <a:latin typeface="Greycliff CF" pitchFamily="2" charset="77"/>
              </a:defRPr>
            </a:lvl1pPr>
          </a:lstStyle>
          <a:p>
            <a:fld id="{A27DF09E-8508-3A40-851B-1CAED0195E7E}" type="slidenum">
              <a:rPr lang="sv-SE" smtClean="0"/>
              <a:pPr/>
              <a:t>‹#›</a:t>
            </a:fld>
            <a:endParaRPr lang="sv-SE"/>
          </a:p>
        </p:txBody>
      </p:sp>
      <p:sp>
        <p:nvSpPr>
          <p:cNvPr id="8" name="Rektangel 7">
            <a:extLst>
              <a:ext uri="{FF2B5EF4-FFF2-40B4-BE49-F238E27FC236}">
                <a16:creationId xmlns:a16="http://schemas.microsoft.com/office/drawing/2014/main" id="{39F97478-6644-59B8-F3A2-EED44DC725ED}"/>
              </a:ext>
            </a:extLst>
          </p:cNvPr>
          <p:cNvSpPr/>
          <p:nvPr userDrawn="1"/>
        </p:nvSpPr>
        <p:spPr>
          <a:xfrm>
            <a:off x="-1" y="0"/>
            <a:ext cx="911225"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0" i="0" dirty="0">
              <a:solidFill>
                <a:schemeClr val="bg1"/>
              </a:solidFill>
              <a:latin typeface="Greycliff CF" pitchFamily="2" charset="77"/>
            </a:endParaRPr>
          </a:p>
        </p:txBody>
      </p:sp>
      <p:sp>
        <p:nvSpPr>
          <p:cNvPr id="9" name="Google Shape;358;p65">
            <a:extLst>
              <a:ext uri="{FF2B5EF4-FFF2-40B4-BE49-F238E27FC236}">
                <a16:creationId xmlns:a16="http://schemas.microsoft.com/office/drawing/2014/main" id="{05CF4F64-C358-216A-7761-243B31C65F0C}"/>
              </a:ext>
            </a:extLst>
          </p:cNvPr>
          <p:cNvSpPr txBox="1">
            <a:spLocks/>
          </p:cNvSpPr>
          <p:nvPr userDrawn="1"/>
        </p:nvSpPr>
        <p:spPr>
          <a:xfrm rot="16200000">
            <a:off x="-1731583" y="2138532"/>
            <a:ext cx="4438138" cy="508317"/>
          </a:xfrm>
          <a:prstGeom prst="rect">
            <a:avLst/>
          </a:prstGeom>
          <a:noFill/>
          <a:ln>
            <a:noFill/>
          </a:ln>
        </p:spPr>
        <p:txBody>
          <a:bodyPr spcFirstLastPara="1" vert="horz" wrap="square" lIns="90000" tIns="43200" rIns="90000" bIns="43200" rtlCol="0" anchor="t" anchorCtr="0">
            <a:noAutofit/>
          </a:bodyPr>
          <a:lstStyle>
            <a:lvl1pPr algn="l" defTabSz="914400" rtl="0" eaLnBrk="1" latinLnBrk="0" hangingPunct="1">
              <a:lnSpc>
                <a:spcPct val="90000"/>
              </a:lnSpc>
              <a:spcBef>
                <a:spcPct val="0"/>
              </a:spcBef>
              <a:buNone/>
              <a:defRPr sz="6000" b="1" i="0" kern="1200">
                <a:solidFill>
                  <a:schemeClr val="tx1"/>
                </a:solidFill>
                <a:latin typeface="Greycliff CF Heavy" pitchFamily="2" charset="77"/>
                <a:ea typeface="+mj-ea"/>
                <a:cs typeface="+mj-cs"/>
              </a:defRPr>
            </a:lvl1pPr>
          </a:lstStyle>
          <a:p>
            <a:pPr marL="0" marR="0" lvl="0" indent="0" algn="l" defTabSz="914400" rtl="0" eaLnBrk="1" fontAlgn="auto" latinLnBrk="0" hangingPunct="1">
              <a:lnSpc>
                <a:spcPct val="90000"/>
              </a:lnSpc>
              <a:spcBef>
                <a:spcPts val="0"/>
              </a:spcBef>
              <a:spcAft>
                <a:spcPts val="0"/>
              </a:spcAft>
              <a:buClr>
                <a:srgbClr val="FFFDF9"/>
              </a:buClr>
              <a:buSzPts val="6000"/>
              <a:buFont typeface="Arial"/>
              <a:buNone/>
              <a:tabLst/>
              <a:defRPr/>
            </a:pPr>
            <a:r>
              <a:rPr kumimoji="0" lang="en-US" sz="2800" b="1" i="0" u="none" strike="noStrike" kern="1200" cap="none" spc="0" normalizeH="0" baseline="0" noProof="0" dirty="0" err="1">
                <a:ln>
                  <a:noFill/>
                </a:ln>
                <a:solidFill>
                  <a:srgbClr val="FFFDF9"/>
                </a:solidFill>
                <a:effectLst/>
                <a:uLnTx/>
                <a:uFillTx/>
                <a:latin typeface="Greycliff CF Heavy" pitchFamily="2" charset="77"/>
                <a:ea typeface="+mj-ea"/>
                <a:cs typeface="+mj-cs"/>
              </a:rPr>
              <a:t>En</a:t>
            </a:r>
            <a:r>
              <a:rPr kumimoji="0" lang="en-US" sz="2800" b="1" i="0" u="none" strike="noStrike" kern="1200" cap="none" spc="0" normalizeH="0" baseline="0" noProof="0" dirty="0">
                <a:ln>
                  <a:noFill/>
                </a:ln>
                <a:solidFill>
                  <a:srgbClr val="FFFDF9"/>
                </a:solidFill>
                <a:effectLst/>
                <a:uLnTx/>
                <a:uFillTx/>
                <a:latin typeface="Greycliff CF Heavy" pitchFamily="2" charset="77"/>
                <a:ea typeface="+mj-ea"/>
                <a:cs typeface="+mj-cs"/>
              </a:rPr>
              <a:t> AI-strategi för Sverige</a:t>
            </a:r>
          </a:p>
        </p:txBody>
      </p:sp>
    </p:spTree>
    <p:extLst>
      <p:ext uri="{BB962C8B-B14F-4D97-AF65-F5344CB8AC3E}">
        <p14:creationId xmlns:p14="http://schemas.microsoft.com/office/powerpoint/2010/main" val="35743783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914400" rtl="0" eaLnBrk="1" latinLnBrk="0" hangingPunct="1">
        <a:lnSpc>
          <a:spcPct val="90000"/>
        </a:lnSpc>
        <a:spcBef>
          <a:spcPct val="0"/>
        </a:spcBef>
        <a:buNone/>
        <a:defRPr sz="6000" b="1" i="0" kern="1200">
          <a:solidFill>
            <a:schemeClr val="tx1"/>
          </a:solidFill>
          <a:latin typeface="Greycliff CF Heav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eycliff CF"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eycliff CF"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eycliff CF"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eycliff CF"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eycliff C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574" userDrawn="1">
          <p15:clr>
            <a:srgbClr val="F26B43"/>
          </p15:clr>
        </p15:guide>
        <p15:guide id="3" orient="horz" pos="1207">
          <p15:clr>
            <a:srgbClr val="F26B43"/>
          </p15:clr>
        </p15:guide>
        <p15:guide id="4" orient="horz" pos="3906">
          <p15:clr>
            <a:srgbClr val="F26B43"/>
          </p15:clr>
        </p15:guide>
        <p15:guide id="5" pos="2933" userDrawn="1">
          <p15:clr>
            <a:srgbClr val="F26B43"/>
          </p15:clr>
        </p15:guide>
        <p15:guide id="6" pos="5314" userDrawn="1">
          <p15:clr>
            <a:srgbClr val="F26B43"/>
          </p15:clr>
        </p15:guide>
        <p15:guide id="7" pos="5065" userDrawn="1">
          <p15:clr>
            <a:srgbClr val="F26B43"/>
          </p15:clr>
        </p15:guide>
        <p15:guide id="8" pos="3182" userDrawn="1">
          <p15:clr>
            <a:srgbClr val="F26B43"/>
          </p15:clr>
        </p15:guide>
        <p15:guide id="9" pos="7197">
          <p15:clr>
            <a:srgbClr val="F26B43"/>
          </p15:clr>
        </p15:guide>
        <p15:guide id="10" pos="1050" userDrawn="1">
          <p15:clr>
            <a:srgbClr val="F26B43"/>
          </p15:clr>
        </p15:guide>
        <p15:guide id="1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1.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emf"/><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vatten, berg, moln, utomhus&#10;&#10;Automatiskt genererad beskrivning">
            <a:extLst>
              <a:ext uri="{FF2B5EF4-FFF2-40B4-BE49-F238E27FC236}">
                <a16:creationId xmlns:a16="http://schemas.microsoft.com/office/drawing/2014/main" id="{08EE0688-19F8-D192-8677-D4707CAAC8A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914399" y="-1"/>
            <a:ext cx="11277601" cy="6858001"/>
          </a:xfrm>
          <a:prstGeom prst="rect">
            <a:avLst/>
          </a:prstGeom>
        </p:spPr>
      </p:pic>
      <p:sp>
        <p:nvSpPr>
          <p:cNvPr id="9" name="Rektangel 8">
            <a:extLst>
              <a:ext uri="{FF2B5EF4-FFF2-40B4-BE49-F238E27FC236}">
                <a16:creationId xmlns:a16="http://schemas.microsoft.com/office/drawing/2014/main" id="{26B68CAC-680F-9F07-CE6E-C035C92066E7}"/>
              </a:ext>
            </a:extLst>
          </p:cNvPr>
          <p:cNvSpPr/>
          <p:nvPr/>
        </p:nvSpPr>
        <p:spPr>
          <a:xfrm>
            <a:off x="-1" y="0"/>
            <a:ext cx="911225"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0" i="0" dirty="0">
              <a:solidFill>
                <a:schemeClr val="bg1"/>
              </a:solidFill>
              <a:latin typeface="Greycliff CF" pitchFamily="2" charset="77"/>
            </a:endParaRPr>
          </a:p>
        </p:txBody>
      </p:sp>
      <p:sp>
        <p:nvSpPr>
          <p:cNvPr id="10" name="Google Shape;358;p65">
            <a:extLst>
              <a:ext uri="{FF2B5EF4-FFF2-40B4-BE49-F238E27FC236}">
                <a16:creationId xmlns:a16="http://schemas.microsoft.com/office/drawing/2014/main" id="{6BC915A1-D5D7-DD89-2380-194A8226FC87}"/>
              </a:ext>
            </a:extLst>
          </p:cNvPr>
          <p:cNvSpPr txBox="1">
            <a:spLocks/>
          </p:cNvSpPr>
          <p:nvPr/>
        </p:nvSpPr>
        <p:spPr>
          <a:xfrm>
            <a:off x="1819275" y="2834557"/>
            <a:ext cx="10170538" cy="856457"/>
          </a:xfrm>
          <a:prstGeom prst="rect">
            <a:avLst/>
          </a:prstGeom>
          <a:noFill/>
          <a:ln>
            <a:noFill/>
          </a:ln>
        </p:spPr>
        <p:txBody>
          <a:bodyPr spcFirstLastPara="1" vert="horz" wrap="square" lIns="90000" tIns="43200" rIns="90000" bIns="43200" rtlCol="0" anchor="t" anchorCtr="0">
            <a:noAutofit/>
          </a:bodyPr>
          <a:lstStyle>
            <a:lvl1pPr algn="l" defTabSz="914400" rtl="0" eaLnBrk="1" latinLnBrk="0" hangingPunct="1">
              <a:lnSpc>
                <a:spcPct val="90000"/>
              </a:lnSpc>
              <a:spcBef>
                <a:spcPct val="0"/>
              </a:spcBef>
              <a:buNone/>
              <a:defRPr sz="6000" b="1" i="0" kern="1200">
                <a:solidFill>
                  <a:schemeClr val="tx1"/>
                </a:solidFill>
                <a:latin typeface="Greycliff CF Heavy" pitchFamily="2" charset="77"/>
                <a:ea typeface="+mj-ea"/>
                <a:cs typeface="+mj-cs"/>
              </a:defRPr>
            </a:lvl1pPr>
          </a:lstStyle>
          <a:p>
            <a:pPr marL="0" marR="0" lvl="0" indent="0" algn="l" defTabSz="914400" rtl="0" eaLnBrk="1" fontAlgn="auto" latinLnBrk="0" hangingPunct="1">
              <a:lnSpc>
                <a:spcPct val="90000"/>
              </a:lnSpc>
              <a:spcBef>
                <a:spcPts val="0"/>
              </a:spcBef>
              <a:spcAft>
                <a:spcPts val="0"/>
              </a:spcAft>
              <a:buClr>
                <a:srgbClr val="FFFDF9"/>
              </a:buClr>
              <a:buSzPts val="6000"/>
              <a:buFont typeface="Arial"/>
              <a:buNone/>
              <a:tabLst/>
              <a:defRPr/>
            </a:pPr>
            <a:r>
              <a:rPr kumimoji="0" lang="en-US" sz="6000" b="1" i="0" u="none" strike="noStrike" kern="1200" cap="none" spc="0" normalizeH="0" baseline="0" noProof="0" dirty="0" err="1">
                <a:ln>
                  <a:noFill/>
                </a:ln>
                <a:effectLst/>
                <a:uLnTx/>
                <a:uFillTx/>
                <a:latin typeface="Greycliff CF Heavy" pitchFamily="2" charset="77"/>
                <a:ea typeface="+mj-ea"/>
                <a:cs typeface="+mj-cs"/>
              </a:rPr>
              <a:t>En</a:t>
            </a:r>
            <a:r>
              <a:rPr kumimoji="0" lang="en-US" sz="6000" b="1" i="0" u="none" strike="noStrike" kern="1200" cap="none" spc="0" normalizeH="0" baseline="0" noProof="0" dirty="0">
                <a:ln>
                  <a:noFill/>
                </a:ln>
                <a:effectLst/>
                <a:uLnTx/>
                <a:uFillTx/>
                <a:latin typeface="Greycliff CF Heavy" pitchFamily="2" charset="77"/>
                <a:ea typeface="+mj-ea"/>
                <a:cs typeface="+mj-cs"/>
              </a:rPr>
              <a:t> AI-strategi för Sverige</a:t>
            </a:r>
          </a:p>
        </p:txBody>
      </p:sp>
    </p:spTree>
    <p:extLst>
      <p:ext uri="{BB962C8B-B14F-4D97-AF65-F5344CB8AC3E}">
        <p14:creationId xmlns:p14="http://schemas.microsoft.com/office/powerpoint/2010/main" val="398544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4FF3121-FCBF-C913-9C18-B3AD6DC58142}"/>
              </a:ext>
            </a:extLst>
          </p:cNvPr>
          <p:cNvSpPr>
            <a:spLocks noGrp="1"/>
          </p:cNvSpPr>
          <p:nvPr>
            <p:ph type="subTitle" idx="1"/>
          </p:nvPr>
        </p:nvSpPr>
        <p:spPr>
          <a:xfrm>
            <a:off x="7305260" y="2963554"/>
            <a:ext cx="3982188" cy="2866703"/>
          </a:xfrm>
        </p:spPr>
        <p:txBody>
          <a:bodyPr>
            <a:noAutofit/>
          </a:bodyPr>
          <a:lstStyle/>
          <a:p>
            <a:r>
              <a:rPr lang="sv-SE" dirty="0"/>
              <a:t>Katalysera agerande, ledarskap och investeringar från </a:t>
            </a:r>
            <a:r>
              <a:rPr lang="sv-SE" b="1" dirty="0"/>
              <a:t>ledare och beslutsfattare</a:t>
            </a:r>
            <a:r>
              <a:rPr lang="sv-SE" dirty="0"/>
              <a:t> i regeringen, politiska partier, företag, offentlig sektor och akademi.</a:t>
            </a:r>
          </a:p>
          <a:p>
            <a:endParaRPr lang="sv-SE" dirty="0"/>
          </a:p>
        </p:txBody>
      </p:sp>
      <p:pic>
        <p:nvPicPr>
          <p:cNvPr id="8" name="Bildobjekt 7" descr="En bild som visar Vattenresurser, vatten, landskap, Vattenförekomst&#10;&#10;Automatiskt genererad beskrivning">
            <a:extLst>
              <a:ext uri="{FF2B5EF4-FFF2-40B4-BE49-F238E27FC236}">
                <a16:creationId xmlns:a16="http://schemas.microsoft.com/office/drawing/2014/main" id="{60A555FF-57BA-43E2-0CFD-387BA15933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1225" y="1"/>
            <a:ext cx="5555835" cy="6858000"/>
          </a:xfrm>
          <a:prstGeom prst="rect">
            <a:avLst/>
          </a:prstGeom>
        </p:spPr>
      </p:pic>
      <p:sp>
        <p:nvSpPr>
          <p:cNvPr id="9" name="Platshållare för text 4">
            <a:extLst>
              <a:ext uri="{FF2B5EF4-FFF2-40B4-BE49-F238E27FC236}">
                <a16:creationId xmlns:a16="http://schemas.microsoft.com/office/drawing/2014/main" id="{04AE295F-0A4D-D6D6-A675-95C19DB6F75E}"/>
              </a:ext>
            </a:extLst>
          </p:cNvPr>
          <p:cNvSpPr txBox="1">
            <a:spLocks/>
          </p:cNvSpPr>
          <p:nvPr/>
        </p:nvSpPr>
        <p:spPr>
          <a:xfrm>
            <a:off x="7305261" y="1360488"/>
            <a:ext cx="4419461" cy="144208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bg1"/>
                </a:solidFill>
                <a:latin typeface="Greycliff CF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eycliff CF"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eycliff CF"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eycliff CF"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eycliff C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err="1"/>
              <a:t>Målsättning</a:t>
            </a:r>
            <a:endParaRPr lang="en-US" sz="4000" dirty="0"/>
          </a:p>
        </p:txBody>
      </p:sp>
      <p:pic>
        <p:nvPicPr>
          <p:cNvPr id="2" name="Bildobjekt 1" descr="En bild som visar medicinsk, Medicinsk utrustning, sjukvård, Medicinsk handske&#10;&#10;Automatiskt genererad beskrivning">
            <a:extLst>
              <a:ext uri="{FF2B5EF4-FFF2-40B4-BE49-F238E27FC236}">
                <a16:creationId xmlns:a16="http://schemas.microsoft.com/office/drawing/2014/main" id="{808FFBD0-EF3F-0BB4-4377-9119A2C00C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4552" y="0"/>
            <a:ext cx="5562508" cy="3428998"/>
          </a:xfrm>
          <a:prstGeom prst="rect">
            <a:avLst/>
          </a:prstGeom>
        </p:spPr>
      </p:pic>
      <p:pic>
        <p:nvPicPr>
          <p:cNvPr id="3" name="Bildobjekt 2" descr="En bild som visar träd, utomhus, vatten, vattenfall&#10;&#10;Automatiskt genererad beskrivning">
            <a:extLst>
              <a:ext uri="{FF2B5EF4-FFF2-40B4-BE49-F238E27FC236}">
                <a16:creationId xmlns:a16="http://schemas.microsoft.com/office/drawing/2014/main" id="{E390EFE3-1AAD-19B2-8C73-24F642E523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4552" y="3428999"/>
            <a:ext cx="5562507" cy="3429001"/>
          </a:xfrm>
          <a:prstGeom prst="rect">
            <a:avLst/>
          </a:prstGeom>
        </p:spPr>
      </p:pic>
      <p:pic>
        <p:nvPicPr>
          <p:cNvPr id="5" name="Bildobjekt 4" descr="En bild som visar klädsel, utomhus, person, himmel&#10;&#10;Automatiskt genererad beskrivning">
            <a:extLst>
              <a:ext uri="{FF2B5EF4-FFF2-40B4-BE49-F238E27FC236}">
                <a16:creationId xmlns:a16="http://schemas.microsoft.com/office/drawing/2014/main" id="{B99DA8B6-5447-D22C-A4C7-8CEE3E9B89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0"/>
          <a:stretch/>
        </p:blipFill>
        <p:spPr>
          <a:xfrm>
            <a:off x="904551" y="3428998"/>
            <a:ext cx="5562507" cy="3428998"/>
          </a:xfrm>
          <a:prstGeom prst="rect">
            <a:avLst/>
          </a:prstGeom>
        </p:spPr>
      </p:pic>
    </p:spTree>
    <p:extLst>
      <p:ext uri="{BB962C8B-B14F-4D97-AF65-F5344CB8AC3E}">
        <p14:creationId xmlns:p14="http://schemas.microsoft.com/office/powerpoint/2010/main" val="4146317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E901FB-243F-ABE3-3064-35B9EC90D843}"/>
              </a:ext>
            </a:extLst>
          </p:cNvPr>
          <p:cNvSpPr>
            <a:spLocks noGrp="1"/>
          </p:cNvSpPr>
          <p:nvPr>
            <p:ph type="ctrTitle"/>
          </p:nvPr>
        </p:nvSpPr>
        <p:spPr>
          <a:xfrm>
            <a:off x="1593260" y="1082675"/>
            <a:ext cx="5980043" cy="1040130"/>
          </a:xfrm>
        </p:spPr>
        <p:txBody>
          <a:bodyPr/>
          <a:lstStyle/>
          <a:p>
            <a:r>
              <a:rPr lang="en-US" dirty="0" err="1"/>
              <a:t>Vad</a:t>
            </a:r>
            <a:r>
              <a:rPr lang="en-US" dirty="0"/>
              <a:t> </a:t>
            </a:r>
            <a:r>
              <a:rPr lang="en-US" dirty="0" err="1"/>
              <a:t>händer</a:t>
            </a:r>
            <a:r>
              <a:rPr lang="en-US" dirty="0"/>
              <a:t> nu?</a:t>
            </a:r>
          </a:p>
        </p:txBody>
      </p:sp>
      <p:sp>
        <p:nvSpPr>
          <p:cNvPr id="3" name="Underrubrik 2">
            <a:extLst>
              <a:ext uri="{FF2B5EF4-FFF2-40B4-BE49-F238E27FC236}">
                <a16:creationId xmlns:a16="http://schemas.microsoft.com/office/drawing/2014/main" id="{DE534A91-DCF2-6600-9922-231934EB6906}"/>
              </a:ext>
            </a:extLst>
          </p:cNvPr>
          <p:cNvSpPr>
            <a:spLocks noGrp="1"/>
          </p:cNvSpPr>
          <p:nvPr>
            <p:ph type="subTitle" idx="1"/>
          </p:nvPr>
        </p:nvSpPr>
        <p:spPr>
          <a:xfrm>
            <a:off x="1654221" y="2562861"/>
            <a:ext cx="7591380" cy="3388248"/>
          </a:xfrm>
        </p:spPr>
        <p:txBody>
          <a:bodyPr>
            <a:normAutofit/>
          </a:bodyPr>
          <a:lstStyle/>
          <a:p>
            <a:pPr>
              <a:spcBef>
                <a:spcPts val="0"/>
              </a:spcBef>
              <a:spcAft>
                <a:spcPts val="1200"/>
              </a:spcAft>
            </a:pPr>
            <a:r>
              <a:rPr lang="sv-SE" dirty="0"/>
              <a:t>Den analys och strategiskt fundament som strategin utgör behöver omsättas till målsättningar, konkreta åtgärder och initiativ både på nationell, regional, kommunal och organisatorisk nivå.</a:t>
            </a:r>
          </a:p>
          <a:p>
            <a:pPr>
              <a:spcBef>
                <a:spcPts val="0"/>
              </a:spcBef>
              <a:spcAft>
                <a:spcPts val="1200"/>
              </a:spcAft>
            </a:pPr>
            <a:r>
              <a:rPr lang="sv-SE" dirty="0"/>
              <a:t>Flera aktörer agerar redan.</a:t>
            </a:r>
          </a:p>
        </p:txBody>
      </p:sp>
    </p:spTree>
    <p:extLst>
      <p:ext uri="{BB962C8B-B14F-4D97-AF65-F5344CB8AC3E}">
        <p14:creationId xmlns:p14="http://schemas.microsoft.com/office/powerpoint/2010/main" val="258820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D4554551-3BEE-7A7A-B872-AE922C1827B9}"/>
              </a:ext>
            </a:extLst>
          </p:cNvPr>
          <p:cNvSpPr>
            <a:spLocks noGrp="1"/>
          </p:cNvSpPr>
          <p:nvPr>
            <p:ph type="subTitle" idx="1"/>
          </p:nvPr>
        </p:nvSpPr>
        <p:spPr>
          <a:xfrm>
            <a:off x="1666875" y="1916113"/>
            <a:ext cx="2972858" cy="3388248"/>
          </a:xfrm>
        </p:spPr>
        <p:txBody>
          <a:bodyPr>
            <a:noAutofit/>
          </a:bodyPr>
          <a:lstStyle/>
          <a:p>
            <a:r>
              <a:rPr lang="sv-SE" sz="2000" dirty="0"/>
              <a:t>..på eget initiativ och med hjälp av Internationella och svenska experter som har bidragit med feedback och kommentarer i individuell kapacitet.</a:t>
            </a:r>
            <a:endParaRPr lang="en-GB" sz="2000" dirty="0"/>
          </a:p>
        </p:txBody>
      </p:sp>
      <p:pic>
        <p:nvPicPr>
          <p:cNvPr id="3" name="Picture 2" descr="A group of people in black suits&#10;&#10;Description automatically generated">
            <a:extLst>
              <a:ext uri="{FF2B5EF4-FFF2-40B4-BE49-F238E27FC236}">
                <a16:creationId xmlns:a16="http://schemas.microsoft.com/office/drawing/2014/main" id="{07231191-FF40-1535-C224-D9F8965074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7274" y="-4594916"/>
            <a:ext cx="6400800" cy="4224783"/>
          </a:xfrm>
          <a:prstGeom prst="rect">
            <a:avLst/>
          </a:prstGeom>
        </p:spPr>
      </p:pic>
      <p:sp>
        <p:nvSpPr>
          <p:cNvPr id="6" name="Title 9">
            <a:extLst>
              <a:ext uri="{FF2B5EF4-FFF2-40B4-BE49-F238E27FC236}">
                <a16:creationId xmlns:a16="http://schemas.microsoft.com/office/drawing/2014/main" id="{CE7E9192-D9D7-7F5D-1CC4-2B53A8CD3B2E}"/>
              </a:ext>
            </a:extLst>
          </p:cNvPr>
          <p:cNvSpPr txBox="1">
            <a:spLocks/>
          </p:cNvSpPr>
          <p:nvPr/>
        </p:nvSpPr>
        <p:spPr>
          <a:xfrm>
            <a:off x="1575666" y="537994"/>
            <a:ext cx="9579810" cy="10401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i="0" kern="1200">
                <a:solidFill>
                  <a:schemeClr val="bg1"/>
                </a:solidFill>
                <a:latin typeface="Greycliff CF Heavy" pitchFamily="2" charset="77"/>
                <a:ea typeface="+mj-ea"/>
                <a:cs typeface="+mj-cs"/>
              </a:defRPr>
            </a:lvl1pPr>
          </a:lstStyle>
          <a:p>
            <a:r>
              <a:rPr lang="en-GB" sz="4000" dirty="0"/>
              <a:t>AI Sweden </a:t>
            </a:r>
            <a:r>
              <a:rPr lang="en-GB" sz="4000" dirty="0" err="1"/>
              <a:t>har</a:t>
            </a:r>
            <a:r>
              <a:rPr lang="en-GB" sz="4000" dirty="0"/>
              <a:t> </a:t>
            </a:r>
            <a:r>
              <a:rPr lang="en-GB" sz="4000" dirty="0" err="1"/>
              <a:t>tagit</a:t>
            </a:r>
            <a:r>
              <a:rPr lang="en-GB" sz="4000" dirty="0"/>
              <a:t> </a:t>
            </a:r>
            <a:r>
              <a:rPr lang="en-GB" sz="4000" dirty="0" err="1"/>
              <a:t>fram</a:t>
            </a:r>
            <a:r>
              <a:rPr lang="en-GB" sz="4000" dirty="0"/>
              <a:t> </a:t>
            </a:r>
            <a:r>
              <a:rPr lang="en-GB" sz="4000" dirty="0" err="1"/>
              <a:t>strategin</a:t>
            </a:r>
            <a:endParaRPr lang="en-SE" sz="4000" dirty="0"/>
          </a:p>
        </p:txBody>
      </p:sp>
      <p:pic>
        <p:nvPicPr>
          <p:cNvPr id="10" name="Bildobjekt 9" descr="En bild som visar Människoansikte, person, Haka, klädsel&#10;&#10;Automatiskt genererad beskrivning">
            <a:extLst>
              <a:ext uri="{FF2B5EF4-FFF2-40B4-BE49-F238E27FC236}">
                <a16:creationId xmlns:a16="http://schemas.microsoft.com/office/drawing/2014/main" id="{653488FC-CD20-194B-52C4-9B56499B5D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4378" y="3620665"/>
            <a:ext cx="1250002" cy="1250002"/>
          </a:xfrm>
          <a:prstGeom prst="rect">
            <a:avLst/>
          </a:prstGeom>
        </p:spPr>
      </p:pic>
      <p:pic>
        <p:nvPicPr>
          <p:cNvPr id="13" name="Bildobjekt 12" descr="En bild som visar Människoansikte, person, klädsel, ansiktsbild&#10;&#10;Automatiskt genererad beskrivning">
            <a:extLst>
              <a:ext uri="{FF2B5EF4-FFF2-40B4-BE49-F238E27FC236}">
                <a16:creationId xmlns:a16="http://schemas.microsoft.com/office/drawing/2014/main" id="{A510B6D4-8500-2966-236A-CF3C2F80CA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1072" y="1916113"/>
            <a:ext cx="1254079" cy="1254079"/>
          </a:xfrm>
          <a:prstGeom prst="rect">
            <a:avLst/>
          </a:prstGeom>
        </p:spPr>
      </p:pic>
      <p:sp>
        <p:nvSpPr>
          <p:cNvPr id="25" name="Subtitle 10">
            <a:extLst>
              <a:ext uri="{FF2B5EF4-FFF2-40B4-BE49-F238E27FC236}">
                <a16:creationId xmlns:a16="http://schemas.microsoft.com/office/drawing/2014/main" id="{D40FB7DB-B936-9D55-8DF8-2D14B570BB6A}"/>
              </a:ext>
            </a:extLst>
          </p:cNvPr>
          <p:cNvSpPr txBox="1">
            <a:spLocks/>
          </p:cNvSpPr>
          <p:nvPr/>
        </p:nvSpPr>
        <p:spPr>
          <a:xfrm>
            <a:off x="6161072" y="3235034"/>
            <a:ext cx="1190744" cy="2682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1" dirty="0"/>
              <a:t>Elissa Strome</a:t>
            </a:r>
          </a:p>
        </p:txBody>
      </p:sp>
      <p:sp>
        <p:nvSpPr>
          <p:cNvPr id="27" name="Subtitle 10">
            <a:extLst>
              <a:ext uri="{FF2B5EF4-FFF2-40B4-BE49-F238E27FC236}">
                <a16:creationId xmlns:a16="http://schemas.microsoft.com/office/drawing/2014/main" id="{D172FFB1-34D8-D437-01A1-5FB193E017C8}"/>
              </a:ext>
            </a:extLst>
          </p:cNvPr>
          <p:cNvSpPr txBox="1">
            <a:spLocks/>
          </p:cNvSpPr>
          <p:nvPr/>
        </p:nvSpPr>
        <p:spPr>
          <a:xfrm>
            <a:off x="7497065" y="3230174"/>
            <a:ext cx="1234123" cy="2682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1" dirty="0"/>
              <a:t>José-Marie Griffiths</a:t>
            </a:r>
          </a:p>
        </p:txBody>
      </p:sp>
      <p:sp>
        <p:nvSpPr>
          <p:cNvPr id="28" name="Subtitle 10">
            <a:extLst>
              <a:ext uri="{FF2B5EF4-FFF2-40B4-BE49-F238E27FC236}">
                <a16:creationId xmlns:a16="http://schemas.microsoft.com/office/drawing/2014/main" id="{CD8F2DC2-A692-5C1D-5AB8-D24719579293}"/>
              </a:ext>
            </a:extLst>
          </p:cNvPr>
          <p:cNvSpPr txBox="1">
            <a:spLocks/>
          </p:cNvSpPr>
          <p:nvPr/>
        </p:nvSpPr>
        <p:spPr>
          <a:xfrm>
            <a:off x="8848787" y="3230174"/>
            <a:ext cx="1234123" cy="2682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1" dirty="0"/>
              <a:t>Lawrence Liew</a:t>
            </a:r>
          </a:p>
        </p:txBody>
      </p:sp>
      <p:sp>
        <p:nvSpPr>
          <p:cNvPr id="29" name="Subtitle 10">
            <a:extLst>
              <a:ext uri="{FF2B5EF4-FFF2-40B4-BE49-F238E27FC236}">
                <a16:creationId xmlns:a16="http://schemas.microsoft.com/office/drawing/2014/main" id="{517D368F-64A1-82B8-F202-B79E6B4093B5}"/>
              </a:ext>
            </a:extLst>
          </p:cNvPr>
          <p:cNvSpPr txBox="1">
            <a:spLocks/>
          </p:cNvSpPr>
          <p:nvPr/>
        </p:nvSpPr>
        <p:spPr>
          <a:xfrm>
            <a:off x="10190570" y="3230174"/>
            <a:ext cx="1234123" cy="2682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1" dirty="0"/>
              <a:t>Birgitta </a:t>
            </a:r>
            <a:r>
              <a:rPr lang="en-GB" sz="1200" b="1" dirty="0" err="1"/>
              <a:t>Bergvall-Kåreborn</a:t>
            </a:r>
            <a:endParaRPr lang="en-GB" sz="1200" b="1" dirty="0"/>
          </a:p>
        </p:txBody>
      </p:sp>
      <p:sp>
        <p:nvSpPr>
          <p:cNvPr id="30" name="Subtitle 10">
            <a:extLst>
              <a:ext uri="{FF2B5EF4-FFF2-40B4-BE49-F238E27FC236}">
                <a16:creationId xmlns:a16="http://schemas.microsoft.com/office/drawing/2014/main" id="{4AE402EA-F1F4-2C2C-AE5A-089170BF6DB9}"/>
              </a:ext>
            </a:extLst>
          </p:cNvPr>
          <p:cNvSpPr txBox="1">
            <a:spLocks/>
          </p:cNvSpPr>
          <p:nvPr/>
        </p:nvSpPr>
        <p:spPr>
          <a:xfrm>
            <a:off x="4827061" y="4960099"/>
            <a:ext cx="1234123" cy="2682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1" dirty="0"/>
              <a:t>Christian </a:t>
            </a:r>
            <a:r>
              <a:rPr lang="en-GB" sz="1200" b="1" dirty="0" err="1"/>
              <a:t>Hedelin</a:t>
            </a:r>
            <a:endParaRPr lang="en-GB" sz="1200" b="1" dirty="0"/>
          </a:p>
        </p:txBody>
      </p:sp>
      <p:sp>
        <p:nvSpPr>
          <p:cNvPr id="31" name="Subtitle 10">
            <a:extLst>
              <a:ext uri="{FF2B5EF4-FFF2-40B4-BE49-F238E27FC236}">
                <a16:creationId xmlns:a16="http://schemas.microsoft.com/office/drawing/2014/main" id="{451736F3-95F4-4A74-8336-E1BBFA2EAF2D}"/>
              </a:ext>
            </a:extLst>
          </p:cNvPr>
          <p:cNvSpPr txBox="1">
            <a:spLocks/>
          </p:cNvSpPr>
          <p:nvPr/>
        </p:nvSpPr>
        <p:spPr>
          <a:xfrm>
            <a:off x="6158905" y="4960099"/>
            <a:ext cx="1234123" cy="2682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1" dirty="0"/>
              <a:t>Darja Isaksson</a:t>
            </a:r>
          </a:p>
        </p:txBody>
      </p:sp>
      <p:sp>
        <p:nvSpPr>
          <p:cNvPr id="32" name="Subtitle 10">
            <a:extLst>
              <a:ext uri="{FF2B5EF4-FFF2-40B4-BE49-F238E27FC236}">
                <a16:creationId xmlns:a16="http://schemas.microsoft.com/office/drawing/2014/main" id="{C4F14E24-00C8-946D-B8CC-5F95182CBA62}"/>
              </a:ext>
            </a:extLst>
          </p:cNvPr>
          <p:cNvSpPr txBox="1">
            <a:spLocks/>
          </p:cNvSpPr>
          <p:nvPr/>
        </p:nvSpPr>
        <p:spPr>
          <a:xfrm>
            <a:off x="7510627" y="4960099"/>
            <a:ext cx="1234123" cy="2682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1" dirty="0"/>
              <a:t>Markus </a:t>
            </a:r>
            <a:r>
              <a:rPr lang="en-GB" sz="1200" b="1" dirty="0" err="1"/>
              <a:t>Lingman</a:t>
            </a:r>
            <a:endParaRPr lang="en-GB" sz="1200" b="1" dirty="0"/>
          </a:p>
        </p:txBody>
      </p:sp>
      <p:sp>
        <p:nvSpPr>
          <p:cNvPr id="33" name="Subtitle 10">
            <a:extLst>
              <a:ext uri="{FF2B5EF4-FFF2-40B4-BE49-F238E27FC236}">
                <a16:creationId xmlns:a16="http://schemas.microsoft.com/office/drawing/2014/main" id="{F85501C7-F7F7-4E9F-FC48-71E593BDA93F}"/>
              </a:ext>
            </a:extLst>
          </p:cNvPr>
          <p:cNvSpPr txBox="1">
            <a:spLocks/>
          </p:cNvSpPr>
          <p:nvPr/>
        </p:nvSpPr>
        <p:spPr>
          <a:xfrm>
            <a:off x="8852410" y="4960099"/>
            <a:ext cx="1234123" cy="2682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1" dirty="0"/>
              <a:t>Mikael </a:t>
            </a:r>
            <a:r>
              <a:rPr lang="en-GB" sz="1200" b="1" dirty="0" err="1"/>
              <a:t>Sjöberg</a:t>
            </a:r>
            <a:endParaRPr lang="en-GB" sz="1200" b="1" dirty="0"/>
          </a:p>
        </p:txBody>
      </p:sp>
      <p:pic>
        <p:nvPicPr>
          <p:cNvPr id="2" name="Bildobjekt 1" descr="En bild som visar Människoansikte, person, leende, klädsel&#10;&#10;Automatiskt genererad beskrivning">
            <a:extLst>
              <a:ext uri="{FF2B5EF4-FFF2-40B4-BE49-F238E27FC236}">
                <a16:creationId xmlns:a16="http://schemas.microsoft.com/office/drawing/2014/main" id="{0BD8468A-06B7-6947-FA71-36F5B583F1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5929" y="3616392"/>
            <a:ext cx="1249219" cy="1249219"/>
          </a:xfrm>
          <a:prstGeom prst="rect">
            <a:avLst/>
          </a:prstGeom>
        </p:spPr>
      </p:pic>
      <p:sp>
        <p:nvSpPr>
          <p:cNvPr id="4" name="Subtitle 10">
            <a:extLst>
              <a:ext uri="{FF2B5EF4-FFF2-40B4-BE49-F238E27FC236}">
                <a16:creationId xmlns:a16="http://schemas.microsoft.com/office/drawing/2014/main" id="{010A7B2A-1B15-72DA-3B0E-F67A10541D8C}"/>
              </a:ext>
            </a:extLst>
          </p:cNvPr>
          <p:cNvSpPr txBox="1">
            <a:spLocks/>
          </p:cNvSpPr>
          <p:nvPr/>
        </p:nvSpPr>
        <p:spPr>
          <a:xfrm>
            <a:off x="10199396" y="4930453"/>
            <a:ext cx="1234123" cy="2682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1" dirty="0"/>
              <a:t>Peder Blomgren</a:t>
            </a:r>
          </a:p>
        </p:txBody>
      </p:sp>
      <p:pic>
        <p:nvPicPr>
          <p:cNvPr id="16" name="Bildobjekt 15" descr="En bild som visar Människoansikte, person, klädsel, leende&#10;&#10;Automatiskt genererad beskrivning">
            <a:extLst>
              <a:ext uri="{FF2B5EF4-FFF2-40B4-BE49-F238E27FC236}">
                <a16:creationId xmlns:a16="http://schemas.microsoft.com/office/drawing/2014/main" id="{6008BB1B-8EA3-7A5F-91F0-F9A0AF0E25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18540" y="1911253"/>
            <a:ext cx="1226210" cy="1254079"/>
          </a:xfrm>
          <a:prstGeom prst="rect">
            <a:avLst/>
          </a:prstGeom>
        </p:spPr>
      </p:pic>
      <p:pic>
        <p:nvPicPr>
          <p:cNvPr id="20" name="Bildobjekt 19" descr="En bild som visar Människoansikte, person, Panna, klädsel&#10;&#10;Automatiskt genererad beskrivning">
            <a:extLst>
              <a:ext uri="{FF2B5EF4-FFF2-40B4-BE49-F238E27FC236}">
                <a16:creationId xmlns:a16="http://schemas.microsoft.com/office/drawing/2014/main" id="{47B527C8-C4A3-D961-CB9C-6A7C8B0E9A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18540" y="3619644"/>
            <a:ext cx="1249219" cy="1249219"/>
          </a:xfrm>
          <a:prstGeom prst="rect">
            <a:avLst/>
          </a:prstGeom>
        </p:spPr>
      </p:pic>
      <p:pic>
        <p:nvPicPr>
          <p:cNvPr id="24" name="Bildobjekt 23" descr="En bild som visar Människoansikte, person, klädsel, träd&#10;&#10;Automatiskt genererad beskrivning">
            <a:extLst>
              <a:ext uri="{FF2B5EF4-FFF2-40B4-BE49-F238E27FC236}">
                <a16:creationId xmlns:a16="http://schemas.microsoft.com/office/drawing/2014/main" id="{09BEF3C2-BAE6-0E07-3615-83ACDF0F309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55174" y="1922185"/>
            <a:ext cx="1249219" cy="1249219"/>
          </a:xfrm>
          <a:prstGeom prst="rect">
            <a:avLst/>
          </a:prstGeom>
        </p:spPr>
      </p:pic>
      <p:pic>
        <p:nvPicPr>
          <p:cNvPr id="34" name="Bildobjekt 33" descr="En bild som visar Människoansikte, person, hals, porträtt&#10;&#10;Automatiskt genererad beskrivning">
            <a:extLst>
              <a:ext uri="{FF2B5EF4-FFF2-40B4-BE49-F238E27FC236}">
                <a16:creationId xmlns:a16="http://schemas.microsoft.com/office/drawing/2014/main" id="{D61C0068-BEE2-D2DB-930C-CC70C655503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95146" y="1911253"/>
            <a:ext cx="1250002" cy="1250002"/>
          </a:xfrm>
          <a:prstGeom prst="rect">
            <a:avLst/>
          </a:prstGeom>
        </p:spPr>
      </p:pic>
      <p:pic>
        <p:nvPicPr>
          <p:cNvPr id="35" name="Bildobjekt 34" descr="En bild som visar Människoansikte, person, Panna, ögonbryn&#10;&#10;Automatiskt genererad beskrivning">
            <a:extLst>
              <a:ext uri="{FF2B5EF4-FFF2-40B4-BE49-F238E27FC236}">
                <a16:creationId xmlns:a16="http://schemas.microsoft.com/office/drawing/2014/main" id="{A196D9DB-4606-76A4-3309-478E405D309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21217" y="3616392"/>
            <a:ext cx="1250002" cy="1250002"/>
          </a:xfrm>
          <a:prstGeom prst="rect">
            <a:avLst/>
          </a:prstGeom>
        </p:spPr>
      </p:pic>
      <p:pic>
        <p:nvPicPr>
          <p:cNvPr id="36" name="Bildobjekt 35" descr="En bild som visar Människoansikte, person, klädsel, Panna&#10;&#10;Automatiskt genererad beskrivning">
            <a:extLst>
              <a:ext uri="{FF2B5EF4-FFF2-40B4-BE49-F238E27FC236}">
                <a16:creationId xmlns:a16="http://schemas.microsoft.com/office/drawing/2014/main" id="{58F4F7F7-B586-C947-E01F-705A3B95C39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61701" y="3604670"/>
            <a:ext cx="1249219" cy="1249219"/>
          </a:xfrm>
          <a:prstGeom prst="rect">
            <a:avLst/>
          </a:prstGeom>
        </p:spPr>
      </p:pic>
      <p:pic>
        <p:nvPicPr>
          <p:cNvPr id="40" name="Bildobjekt 39">
            <a:extLst>
              <a:ext uri="{FF2B5EF4-FFF2-40B4-BE49-F238E27FC236}">
                <a16:creationId xmlns:a16="http://schemas.microsoft.com/office/drawing/2014/main" id="{0145AE73-CC9D-E0AF-6595-58F8370BBB6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27422" y="1920190"/>
            <a:ext cx="1258939" cy="1258939"/>
          </a:xfrm>
          <a:prstGeom prst="rect">
            <a:avLst/>
          </a:prstGeom>
        </p:spPr>
      </p:pic>
      <p:sp>
        <p:nvSpPr>
          <p:cNvPr id="41" name="Subtitle 10">
            <a:extLst>
              <a:ext uri="{FF2B5EF4-FFF2-40B4-BE49-F238E27FC236}">
                <a16:creationId xmlns:a16="http://schemas.microsoft.com/office/drawing/2014/main" id="{485E8ECA-55D0-21CB-9983-B4F16815CA6A}"/>
              </a:ext>
            </a:extLst>
          </p:cNvPr>
          <p:cNvSpPr txBox="1">
            <a:spLocks/>
          </p:cNvSpPr>
          <p:nvPr/>
        </p:nvSpPr>
        <p:spPr>
          <a:xfrm>
            <a:off x="4897704" y="3230173"/>
            <a:ext cx="1190744" cy="2682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1" dirty="0"/>
              <a:t>AI Sweden</a:t>
            </a:r>
          </a:p>
        </p:txBody>
      </p:sp>
    </p:spTree>
    <p:extLst>
      <p:ext uri="{BB962C8B-B14F-4D97-AF65-F5344CB8AC3E}">
        <p14:creationId xmlns:p14="http://schemas.microsoft.com/office/powerpoint/2010/main" val="297572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descr="En bild som visar Vattenresurser, vatten, landskap, Vattenförekomst&#10;&#10;Automatiskt genererad beskrivning">
            <a:extLst>
              <a:ext uri="{FF2B5EF4-FFF2-40B4-BE49-F238E27FC236}">
                <a16:creationId xmlns:a16="http://schemas.microsoft.com/office/drawing/2014/main" id="{40EE0479-3951-C237-86A0-8F4D6D9C02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1224" y="0"/>
            <a:ext cx="11280775" cy="6858001"/>
          </a:xfrm>
          <a:prstGeom prst="rect">
            <a:avLst/>
          </a:prstGeom>
        </p:spPr>
      </p:pic>
      <p:sp>
        <p:nvSpPr>
          <p:cNvPr id="17" name="Rektangel 16">
            <a:extLst>
              <a:ext uri="{FF2B5EF4-FFF2-40B4-BE49-F238E27FC236}">
                <a16:creationId xmlns:a16="http://schemas.microsoft.com/office/drawing/2014/main" id="{04A7F851-3720-7FCA-90D7-BEB68CC41877}"/>
              </a:ext>
            </a:extLst>
          </p:cNvPr>
          <p:cNvSpPr/>
          <p:nvPr/>
        </p:nvSpPr>
        <p:spPr>
          <a:xfrm>
            <a:off x="911224" y="0"/>
            <a:ext cx="11280773"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solidFill>
                <a:schemeClr val="bg1"/>
              </a:solidFill>
              <a:latin typeface="Greycliff CF" pitchFamily="2" charset="77"/>
            </a:endParaRPr>
          </a:p>
        </p:txBody>
      </p:sp>
      <p:sp>
        <p:nvSpPr>
          <p:cNvPr id="7" name="Google Shape;358;p65">
            <a:extLst>
              <a:ext uri="{FF2B5EF4-FFF2-40B4-BE49-F238E27FC236}">
                <a16:creationId xmlns:a16="http://schemas.microsoft.com/office/drawing/2014/main" id="{CCECF442-5FCF-3CF8-189D-1A72B186967E}"/>
              </a:ext>
            </a:extLst>
          </p:cNvPr>
          <p:cNvSpPr txBox="1">
            <a:spLocks/>
          </p:cNvSpPr>
          <p:nvPr/>
        </p:nvSpPr>
        <p:spPr>
          <a:xfrm>
            <a:off x="1666875" y="1370882"/>
            <a:ext cx="8446389" cy="4829893"/>
          </a:xfrm>
          <a:prstGeom prst="rect">
            <a:avLst/>
          </a:prstGeom>
          <a:noFill/>
          <a:ln>
            <a:noFill/>
          </a:ln>
        </p:spPr>
        <p:txBody>
          <a:bodyPr spcFirstLastPara="1" vert="horz" wrap="square" lIns="90000" tIns="43200" rIns="90000" bIns="43200" rtlCol="0" anchor="t" anchorCtr="0">
            <a:noAutofit/>
          </a:bodyPr>
          <a:lstStyle>
            <a:lvl1pPr algn="l" defTabSz="914400" rtl="0" eaLnBrk="1" latinLnBrk="0" hangingPunct="1">
              <a:lnSpc>
                <a:spcPct val="90000"/>
              </a:lnSpc>
              <a:spcBef>
                <a:spcPct val="0"/>
              </a:spcBef>
              <a:buNone/>
              <a:defRPr sz="6000" b="1" i="0" kern="1200">
                <a:solidFill>
                  <a:schemeClr val="tx1"/>
                </a:solidFill>
                <a:latin typeface="Greycliff CF Heavy" pitchFamily="2" charset="77"/>
                <a:ea typeface="+mj-ea"/>
                <a:cs typeface="+mj-cs"/>
              </a:defRPr>
            </a:lvl1pPr>
          </a:lstStyle>
          <a:p>
            <a:pPr>
              <a:spcBef>
                <a:spcPts val="0"/>
              </a:spcBef>
              <a:spcAft>
                <a:spcPts val="1200"/>
              </a:spcAft>
              <a:buClr>
                <a:srgbClr val="FFFDF9"/>
              </a:buClr>
              <a:buSzPts val="6000"/>
              <a:defRPr/>
            </a:pPr>
            <a:r>
              <a:rPr lang="sv-SE" sz="3200" b="0" dirty="0">
                <a:solidFill>
                  <a:schemeClr val="bg1"/>
                </a:solidFill>
                <a:effectLst/>
                <a:latin typeface="Greycliff CF" pitchFamily="2" charset="77"/>
              </a:rPr>
              <a:t>Strategin </a:t>
            </a:r>
            <a:r>
              <a:rPr lang="sv-SE" sz="3200" b="0" dirty="0">
                <a:solidFill>
                  <a:schemeClr val="bg1"/>
                </a:solidFill>
                <a:latin typeface="Greycliff CF" pitchFamily="2" charset="77"/>
              </a:rPr>
              <a:t>är helt fokuserad på adoption </a:t>
            </a:r>
            <a:br>
              <a:rPr lang="sv-SE" sz="3200" b="0" dirty="0">
                <a:solidFill>
                  <a:schemeClr val="bg1"/>
                </a:solidFill>
                <a:latin typeface="Greycliff CF" pitchFamily="2" charset="77"/>
              </a:rPr>
            </a:br>
            <a:r>
              <a:rPr lang="sv-SE" sz="3200" b="0" dirty="0">
                <a:solidFill>
                  <a:schemeClr val="bg1"/>
                </a:solidFill>
                <a:latin typeface="Greycliff CF" pitchFamily="2" charset="77"/>
              </a:rPr>
              <a:t>– storskalig implementering – av AI-teknik.</a:t>
            </a:r>
          </a:p>
          <a:p>
            <a:pPr>
              <a:spcBef>
                <a:spcPts val="0"/>
              </a:spcBef>
              <a:spcAft>
                <a:spcPts val="1200"/>
              </a:spcAft>
              <a:buClr>
                <a:srgbClr val="FFFDF9"/>
              </a:buClr>
              <a:buSzPts val="6000"/>
              <a:defRPr/>
            </a:pPr>
            <a:r>
              <a:rPr lang="sv-SE" sz="3200" dirty="0">
                <a:solidFill>
                  <a:schemeClr val="bg1"/>
                </a:solidFill>
                <a:latin typeface="Greycliff CF" pitchFamily="2" charset="77"/>
              </a:rPr>
              <a:t>Kärnan i strategin utgörs av djärvt ledarskap med fokus på värdeskapande, tvärsektoriellt samarbete och kollektiva investeringar.</a:t>
            </a:r>
          </a:p>
          <a:p>
            <a:pPr>
              <a:spcBef>
                <a:spcPts val="0"/>
              </a:spcBef>
              <a:spcAft>
                <a:spcPts val="1200"/>
              </a:spcAft>
              <a:buClr>
                <a:srgbClr val="FFFDF9"/>
              </a:buClr>
              <a:buSzPts val="6000"/>
              <a:defRPr/>
            </a:pPr>
            <a:r>
              <a:rPr lang="sv-SE" sz="3200" b="0" dirty="0">
                <a:solidFill>
                  <a:schemeClr val="bg1"/>
                </a:solidFill>
                <a:latin typeface="Greycliff CF" pitchFamily="2" charset="77"/>
              </a:rPr>
              <a:t>Drivet av internationella relationer och starka färdledare i privat och offentlig sektor som modigt leder vägen.</a:t>
            </a:r>
          </a:p>
        </p:txBody>
      </p:sp>
    </p:spTree>
    <p:extLst>
      <p:ext uri="{BB962C8B-B14F-4D97-AF65-F5344CB8AC3E}">
        <p14:creationId xmlns:p14="http://schemas.microsoft.com/office/powerpoint/2010/main" val="369705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A1E31F-6C12-DE7E-58ED-051724036DB8}"/>
              </a:ext>
            </a:extLst>
          </p:cNvPr>
          <p:cNvSpPr/>
          <p:nvPr/>
        </p:nvSpPr>
        <p:spPr>
          <a:xfrm>
            <a:off x="1646238" y="1921299"/>
            <a:ext cx="3454400" cy="609063"/>
          </a:xfrm>
          <a:prstGeom prst="rect">
            <a:avLst/>
          </a:prstGeom>
          <a:solidFill>
            <a:srgbClr val="004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0">
                <a:solidFill>
                  <a:schemeClr val="bg1"/>
                </a:solidFill>
                <a:latin typeface="Greycliff CF" pitchFamily="2" charset="77"/>
              </a:rPr>
              <a:t>Vision</a:t>
            </a:r>
          </a:p>
        </p:txBody>
      </p:sp>
      <p:sp>
        <p:nvSpPr>
          <p:cNvPr id="3" name="Rectangle 2">
            <a:extLst>
              <a:ext uri="{FF2B5EF4-FFF2-40B4-BE49-F238E27FC236}">
                <a16:creationId xmlns:a16="http://schemas.microsoft.com/office/drawing/2014/main" id="{D7040370-8EA7-3271-3095-F97762AE0CBD}"/>
              </a:ext>
            </a:extLst>
          </p:cNvPr>
          <p:cNvSpPr/>
          <p:nvPr/>
        </p:nvSpPr>
        <p:spPr>
          <a:xfrm>
            <a:off x="1646238" y="2633393"/>
            <a:ext cx="3454400" cy="26407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i="0">
              <a:solidFill>
                <a:schemeClr val="tx1"/>
              </a:solidFill>
              <a:latin typeface="Greycliff CF" pitchFamily="2" charset="77"/>
            </a:endParaRPr>
          </a:p>
          <a:p>
            <a:pPr algn="ctr"/>
            <a:r>
              <a:rPr lang="sv-SE" sz="2000" b="1" i="0">
                <a:solidFill>
                  <a:schemeClr val="tx1"/>
                </a:solidFill>
                <a:latin typeface="Greycliff CF" pitchFamily="2" charset="77"/>
              </a:rPr>
              <a:t>Grundläggande analys och utgångspunkter</a:t>
            </a:r>
          </a:p>
          <a:p>
            <a:pPr algn="ctr"/>
            <a:endParaRPr lang="sv-SE" sz="2000" b="0" i="0">
              <a:solidFill>
                <a:schemeClr val="tx1"/>
              </a:solidFill>
              <a:latin typeface="Greycliff CF" pitchFamily="2" charset="77"/>
            </a:endParaRPr>
          </a:p>
          <a:p>
            <a:pPr algn="ctr"/>
            <a:r>
              <a:rPr lang="sv-SE" sz="1600" b="0" i="0">
                <a:solidFill>
                  <a:schemeClr val="tx1"/>
                </a:solidFill>
                <a:latin typeface="Greycliff CF" pitchFamily="2" charset="77"/>
              </a:rPr>
              <a:t>Sveriges relevanta styrkor och svagheter, nuvarande investeringar och global ranking</a:t>
            </a:r>
            <a:endParaRPr lang="sv-SE" sz="1600">
              <a:solidFill>
                <a:schemeClr val="tx1"/>
              </a:solidFill>
              <a:latin typeface="Greycliff CF" pitchFamily="2" charset="77"/>
            </a:endParaRPr>
          </a:p>
          <a:p>
            <a:pPr algn="ctr"/>
            <a:endParaRPr lang="sv-SE" b="0" i="0">
              <a:solidFill>
                <a:schemeClr val="tx1"/>
              </a:solidFill>
              <a:latin typeface="Greycliff CF" pitchFamily="2" charset="77"/>
            </a:endParaRPr>
          </a:p>
        </p:txBody>
      </p:sp>
      <p:sp>
        <p:nvSpPr>
          <p:cNvPr id="4" name="Rectangle 4">
            <a:extLst>
              <a:ext uri="{FF2B5EF4-FFF2-40B4-BE49-F238E27FC236}">
                <a16:creationId xmlns:a16="http://schemas.microsoft.com/office/drawing/2014/main" id="{59216D2F-E245-1A87-E88E-A6B2FF2C74A2}"/>
              </a:ext>
            </a:extLst>
          </p:cNvPr>
          <p:cNvSpPr/>
          <p:nvPr/>
        </p:nvSpPr>
        <p:spPr>
          <a:xfrm>
            <a:off x="5189538" y="1921299"/>
            <a:ext cx="2908300" cy="215900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0" dirty="0">
                <a:solidFill>
                  <a:schemeClr val="bg1"/>
                </a:solidFill>
                <a:latin typeface="Greycliff CF" pitchFamily="2" charset="77"/>
              </a:rPr>
              <a:t>Kärnan i strategin och bärande principer</a:t>
            </a:r>
          </a:p>
        </p:txBody>
      </p:sp>
      <p:sp>
        <p:nvSpPr>
          <p:cNvPr id="5" name="Rectangle 5">
            <a:extLst>
              <a:ext uri="{FF2B5EF4-FFF2-40B4-BE49-F238E27FC236}">
                <a16:creationId xmlns:a16="http://schemas.microsoft.com/office/drawing/2014/main" id="{A782BBEF-62E4-7C34-C2B3-1D0BE7419B9C}"/>
              </a:ext>
            </a:extLst>
          </p:cNvPr>
          <p:cNvSpPr/>
          <p:nvPr/>
        </p:nvSpPr>
        <p:spPr>
          <a:xfrm>
            <a:off x="8186738" y="1921299"/>
            <a:ext cx="3238500" cy="3352800"/>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solidFill>
                  <a:schemeClr val="tx1"/>
                </a:solidFill>
                <a:latin typeface="Greycliff CF" pitchFamily="2" charset="77"/>
              </a:rPr>
              <a:t>Startskott för engagemang och åtgärder</a:t>
            </a:r>
            <a:endParaRPr lang="sv-SE" sz="2000" b="0" i="0" dirty="0">
              <a:solidFill>
                <a:schemeClr val="tx1"/>
              </a:solidFill>
              <a:latin typeface="Greycliff CF" pitchFamily="2" charset="77"/>
            </a:endParaRPr>
          </a:p>
          <a:p>
            <a:pPr algn="ctr"/>
            <a:endParaRPr lang="sv-SE" sz="1400" dirty="0">
              <a:solidFill>
                <a:schemeClr val="tx1"/>
              </a:solidFill>
              <a:latin typeface="Greycliff CF" pitchFamily="2" charset="77"/>
            </a:endParaRPr>
          </a:p>
          <a:p>
            <a:pPr algn="ctr"/>
            <a:endParaRPr lang="sv-SE" sz="1400" dirty="0">
              <a:solidFill>
                <a:schemeClr val="tx1"/>
              </a:solidFill>
              <a:latin typeface="Greycliff CF" pitchFamily="2" charset="77"/>
            </a:endParaRPr>
          </a:p>
          <a:p>
            <a:pPr algn="ctr"/>
            <a:r>
              <a:rPr lang="sv-SE" sz="1400" dirty="0">
                <a:solidFill>
                  <a:schemeClr val="tx1"/>
                </a:solidFill>
                <a:latin typeface="Greycliff CF" pitchFamily="2" charset="77"/>
              </a:rPr>
              <a:t>Fokus på politiker, ledare i privat och offentlig sektor, tjänstemän och förändringsledare med ambition att utveckla Sverige på ett framåtlutat och ansvarsfullt sätt</a:t>
            </a:r>
            <a:endParaRPr lang="sv-SE" sz="2000" dirty="0">
              <a:solidFill>
                <a:schemeClr val="tx1"/>
              </a:solidFill>
              <a:latin typeface="Greycliff CF" pitchFamily="2" charset="77"/>
            </a:endParaRPr>
          </a:p>
        </p:txBody>
      </p:sp>
      <p:sp>
        <p:nvSpPr>
          <p:cNvPr id="6" name="Rectangle 7">
            <a:extLst>
              <a:ext uri="{FF2B5EF4-FFF2-40B4-BE49-F238E27FC236}">
                <a16:creationId xmlns:a16="http://schemas.microsoft.com/office/drawing/2014/main" id="{3D575825-F234-D8F2-CC70-25DC1C6BAFA5}"/>
              </a:ext>
            </a:extLst>
          </p:cNvPr>
          <p:cNvSpPr/>
          <p:nvPr/>
        </p:nvSpPr>
        <p:spPr>
          <a:xfrm>
            <a:off x="5189538" y="4194599"/>
            <a:ext cx="2908300" cy="1079500"/>
          </a:xfrm>
          <a:prstGeom prst="rect">
            <a:avLst/>
          </a:prstGeom>
          <a:solidFill>
            <a:srgbClr val="004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0" dirty="0">
                <a:solidFill>
                  <a:schemeClr val="bg1"/>
                </a:solidFill>
                <a:latin typeface="Greycliff CF" pitchFamily="2" charset="77"/>
              </a:rPr>
              <a:t>Mätning</a:t>
            </a:r>
          </a:p>
        </p:txBody>
      </p:sp>
      <p:sp>
        <p:nvSpPr>
          <p:cNvPr id="7" name="Right Arrow 8">
            <a:extLst>
              <a:ext uri="{FF2B5EF4-FFF2-40B4-BE49-F238E27FC236}">
                <a16:creationId xmlns:a16="http://schemas.microsoft.com/office/drawing/2014/main" id="{BF82B859-9141-43CD-CB52-75C36ACD57B3}"/>
              </a:ext>
            </a:extLst>
          </p:cNvPr>
          <p:cNvSpPr/>
          <p:nvPr/>
        </p:nvSpPr>
        <p:spPr>
          <a:xfrm>
            <a:off x="4920517" y="3487632"/>
            <a:ext cx="538041" cy="22013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b="0" i="0">
              <a:solidFill>
                <a:schemeClr val="bg1"/>
              </a:solidFill>
              <a:latin typeface="Greycliff CF" pitchFamily="2" charset="77"/>
            </a:endParaRPr>
          </a:p>
        </p:txBody>
      </p:sp>
      <p:sp>
        <p:nvSpPr>
          <p:cNvPr id="8" name="Right Arrow 9">
            <a:extLst>
              <a:ext uri="{FF2B5EF4-FFF2-40B4-BE49-F238E27FC236}">
                <a16:creationId xmlns:a16="http://schemas.microsoft.com/office/drawing/2014/main" id="{CA5484F8-85BB-C7A4-1801-FB774704CA6F}"/>
              </a:ext>
            </a:extLst>
          </p:cNvPr>
          <p:cNvSpPr/>
          <p:nvPr/>
        </p:nvSpPr>
        <p:spPr>
          <a:xfrm>
            <a:off x="7890681" y="3487632"/>
            <a:ext cx="538041" cy="22013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b="0" i="0">
              <a:solidFill>
                <a:schemeClr val="bg1"/>
              </a:solidFill>
              <a:latin typeface="Greycliff CF" pitchFamily="2" charset="77"/>
            </a:endParaRPr>
          </a:p>
        </p:txBody>
      </p:sp>
      <p:sp>
        <p:nvSpPr>
          <p:cNvPr id="9" name="Platshållare för text 71">
            <a:extLst>
              <a:ext uri="{FF2B5EF4-FFF2-40B4-BE49-F238E27FC236}">
                <a16:creationId xmlns:a16="http://schemas.microsoft.com/office/drawing/2014/main" id="{54BEF09D-AA51-5FA3-B3DC-C1A6B42EA2FC}"/>
              </a:ext>
            </a:extLst>
          </p:cNvPr>
          <p:cNvSpPr txBox="1">
            <a:spLocks/>
          </p:cNvSpPr>
          <p:nvPr/>
        </p:nvSpPr>
        <p:spPr>
          <a:xfrm>
            <a:off x="1584862" y="907200"/>
            <a:ext cx="9022276" cy="77847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Greycliff CF Heav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Greycliff CF"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sv-SE" sz="4000" dirty="0"/>
              <a:t>Översikt</a:t>
            </a:r>
            <a:endParaRPr lang="sv-SE" sz="4000" i="1" dirty="0"/>
          </a:p>
        </p:txBody>
      </p:sp>
      <p:sp>
        <p:nvSpPr>
          <p:cNvPr id="10" name="Rektangel 9">
            <a:extLst>
              <a:ext uri="{FF2B5EF4-FFF2-40B4-BE49-F238E27FC236}">
                <a16:creationId xmlns:a16="http://schemas.microsoft.com/office/drawing/2014/main" id="{462AC2B9-3D23-D825-B466-90D6383A895B}"/>
              </a:ext>
            </a:extLst>
          </p:cNvPr>
          <p:cNvSpPr/>
          <p:nvPr/>
        </p:nvSpPr>
        <p:spPr>
          <a:xfrm>
            <a:off x="8159700" y="1916113"/>
            <a:ext cx="3265537" cy="3352799"/>
          </a:xfrm>
          <a:prstGeom prst="rect">
            <a:avLst/>
          </a:prstGeom>
          <a:noFill/>
          <a:ln w="1079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solidFill>
                <a:schemeClr val="bg1"/>
              </a:solidFill>
              <a:latin typeface="Greycliff CF" pitchFamily="2" charset="77"/>
            </a:endParaRPr>
          </a:p>
        </p:txBody>
      </p:sp>
    </p:spTree>
    <p:extLst>
      <p:ext uri="{BB962C8B-B14F-4D97-AF65-F5344CB8AC3E}">
        <p14:creationId xmlns:p14="http://schemas.microsoft.com/office/powerpoint/2010/main" val="35483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derrubrik 13">
            <a:extLst>
              <a:ext uri="{FF2B5EF4-FFF2-40B4-BE49-F238E27FC236}">
                <a16:creationId xmlns:a16="http://schemas.microsoft.com/office/drawing/2014/main" id="{0F033AD4-B710-D10A-9860-67524FD588AA}"/>
              </a:ext>
            </a:extLst>
          </p:cNvPr>
          <p:cNvSpPr>
            <a:spLocks noGrp="1"/>
          </p:cNvSpPr>
          <p:nvPr>
            <p:ph type="subTitle" idx="1"/>
          </p:nvPr>
        </p:nvSpPr>
        <p:spPr/>
        <p:txBody>
          <a:bodyPr/>
          <a:lstStyle/>
          <a:p>
            <a:endParaRPr lang="sv-SE"/>
          </a:p>
        </p:txBody>
      </p:sp>
      <p:sp>
        <p:nvSpPr>
          <p:cNvPr id="10" name="Rubrik 1">
            <a:extLst>
              <a:ext uri="{FF2B5EF4-FFF2-40B4-BE49-F238E27FC236}">
                <a16:creationId xmlns:a16="http://schemas.microsoft.com/office/drawing/2014/main" id="{BD6141F8-8D9A-73D1-9015-3BF0CDE8C4BC}"/>
              </a:ext>
            </a:extLst>
          </p:cNvPr>
          <p:cNvSpPr>
            <a:spLocks noGrp="1"/>
          </p:cNvSpPr>
          <p:nvPr>
            <p:ph type="ctrTitle"/>
          </p:nvPr>
        </p:nvSpPr>
        <p:spPr/>
        <p:txBody>
          <a:bodyPr/>
          <a:lstStyle/>
          <a:p>
            <a:r>
              <a:rPr lang="sv-SE" dirty="0"/>
              <a:t>Lansering – en AI-strategi för Sverige</a:t>
            </a:r>
          </a:p>
        </p:txBody>
      </p:sp>
      <p:pic>
        <p:nvPicPr>
          <p:cNvPr id="11" name="Bildobjekt 10" descr="En bild som visar Vattenresurser, vatten, landskap, Vattenförekomst&#10;&#10;Automatiskt genererad beskrivning">
            <a:extLst>
              <a:ext uri="{FF2B5EF4-FFF2-40B4-BE49-F238E27FC236}">
                <a16:creationId xmlns:a16="http://schemas.microsoft.com/office/drawing/2014/main" id="{BA5FE427-AA7F-510B-D9AD-858E52BA5F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1225" y="0"/>
            <a:ext cx="11280775" cy="6858001"/>
          </a:xfrm>
          <a:prstGeom prst="rect">
            <a:avLst/>
          </a:prstGeom>
        </p:spPr>
      </p:pic>
      <p:sp>
        <p:nvSpPr>
          <p:cNvPr id="12" name="Rektangel 11">
            <a:extLst>
              <a:ext uri="{FF2B5EF4-FFF2-40B4-BE49-F238E27FC236}">
                <a16:creationId xmlns:a16="http://schemas.microsoft.com/office/drawing/2014/main" id="{28C1821B-6403-8401-7C62-219377F4D07C}"/>
              </a:ext>
            </a:extLst>
          </p:cNvPr>
          <p:cNvSpPr/>
          <p:nvPr/>
        </p:nvSpPr>
        <p:spPr>
          <a:xfrm>
            <a:off x="911225" y="0"/>
            <a:ext cx="11280775"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solidFill>
                <a:schemeClr val="bg1"/>
              </a:solidFill>
              <a:latin typeface="Greycliff CF" pitchFamily="2" charset="77"/>
            </a:endParaRPr>
          </a:p>
        </p:txBody>
      </p:sp>
      <p:sp>
        <p:nvSpPr>
          <p:cNvPr id="13" name="Google Shape;358;p65">
            <a:extLst>
              <a:ext uri="{FF2B5EF4-FFF2-40B4-BE49-F238E27FC236}">
                <a16:creationId xmlns:a16="http://schemas.microsoft.com/office/drawing/2014/main" id="{DB907F95-6E5A-D9FC-8E49-9D009DC1EFD0}"/>
              </a:ext>
            </a:extLst>
          </p:cNvPr>
          <p:cNvSpPr txBox="1">
            <a:spLocks/>
          </p:cNvSpPr>
          <p:nvPr/>
        </p:nvSpPr>
        <p:spPr>
          <a:xfrm>
            <a:off x="1614322" y="1916113"/>
            <a:ext cx="9372333" cy="3690057"/>
          </a:xfrm>
          <a:prstGeom prst="rect">
            <a:avLst/>
          </a:prstGeom>
          <a:noFill/>
          <a:ln>
            <a:noFill/>
          </a:ln>
        </p:spPr>
        <p:txBody>
          <a:bodyPr spcFirstLastPara="1" vert="horz" wrap="square" lIns="90000" tIns="43200" rIns="90000" bIns="43200" rtlCol="0" anchor="t" anchorCtr="0">
            <a:noAutofit/>
          </a:bodyPr>
          <a:lstStyle>
            <a:lvl1pPr algn="l" defTabSz="914400" rtl="0" eaLnBrk="1" latinLnBrk="0" hangingPunct="1">
              <a:lnSpc>
                <a:spcPct val="90000"/>
              </a:lnSpc>
              <a:spcBef>
                <a:spcPct val="0"/>
              </a:spcBef>
              <a:buNone/>
              <a:defRPr sz="6000" b="1" i="0" kern="1200">
                <a:solidFill>
                  <a:schemeClr val="tx1"/>
                </a:solidFill>
                <a:latin typeface="Greycliff CF Heavy" pitchFamily="2" charset="77"/>
                <a:ea typeface="+mj-ea"/>
                <a:cs typeface="+mj-cs"/>
              </a:defRPr>
            </a:lvl1pPr>
          </a:lstStyle>
          <a:p>
            <a:pPr>
              <a:spcBef>
                <a:spcPts val="0"/>
              </a:spcBef>
              <a:spcAft>
                <a:spcPts val="1200"/>
              </a:spcAft>
              <a:buClr>
                <a:srgbClr val="FFFDF9"/>
              </a:buClr>
              <a:buSzPts val="6000"/>
              <a:defRPr/>
            </a:pPr>
            <a:r>
              <a:rPr lang="sv-SE" sz="3200" b="0" dirty="0">
                <a:solidFill>
                  <a:schemeClr val="bg1"/>
                </a:solidFill>
                <a:effectLst/>
                <a:latin typeface="Greycliff CF" pitchFamily="2" charset="77"/>
              </a:rPr>
              <a:t>Sverige agerar på möjligheterna med AI för att lösa centrala samhälls- och affärsutmaningar till förmån för ett framgångsrikt samhälle präglat av demokratiska värderingar och hög livskvalitet. </a:t>
            </a:r>
          </a:p>
          <a:p>
            <a:pPr>
              <a:spcBef>
                <a:spcPts val="0"/>
              </a:spcBef>
              <a:spcAft>
                <a:spcPts val="1200"/>
              </a:spcAft>
              <a:buClr>
                <a:srgbClr val="FFFDF9"/>
              </a:buClr>
              <a:buSzPts val="6000"/>
              <a:defRPr/>
            </a:pPr>
            <a:r>
              <a:rPr lang="sv-SE" sz="3200" b="0" dirty="0">
                <a:solidFill>
                  <a:schemeClr val="bg1"/>
                </a:solidFill>
                <a:effectLst/>
                <a:latin typeface="Greycliff CF" pitchFamily="2" charset="77"/>
              </a:rPr>
              <a:t>Detta drivs av ett robust, attraktivt och ambitiöst svenskt AI-ekosystem som har en positiv global inverkan på människor och planeten.</a:t>
            </a:r>
          </a:p>
        </p:txBody>
      </p:sp>
      <p:sp>
        <p:nvSpPr>
          <p:cNvPr id="3" name="Title 1">
            <a:extLst>
              <a:ext uri="{FF2B5EF4-FFF2-40B4-BE49-F238E27FC236}">
                <a16:creationId xmlns:a16="http://schemas.microsoft.com/office/drawing/2014/main" id="{C09D4222-12CC-8488-79D6-17BE7B8326A3}"/>
              </a:ext>
            </a:extLst>
          </p:cNvPr>
          <p:cNvSpPr txBox="1">
            <a:spLocks/>
          </p:cNvSpPr>
          <p:nvPr/>
        </p:nvSpPr>
        <p:spPr>
          <a:xfrm>
            <a:off x="1666875" y="981075"/>
            <a:ext cx="7657226" cy="1040130"/>
          </a:xfrm>
          <a:prstGeom prst="rect">
            <a:avLst/>
          </a:prstGeom>
        </p:spPr>
        <p:txBody>
          <a:bodyPr vert="horz" lIns="0" tIns="0" rIns="36000" bIns="45720" rtlCol="0" anchor="t" anchorCtr="0">
            <a:noAutofit/>
          </a:bodyPr>
          <a:lstStyle>
            <a:lvl1pPr algn="l" defTabSz="914400" rtl="0" eaLnBrk="1" latinLnBrk="0" hangingPunct="1">
              <a:lnSpc>
                <a:spcPct val="90000"/>
              </a:lnSpc>
              <a:spcBef>
                <a:spcPct val="0"/>
              </a:spcBef>
              <a:buNone/>
              <a:defRPr sz="4800" b="1" i="0" kern="1200">
                <a:solidFill>
                  <a:schemeClr val="bg1"/>
                </a:solidFill>
                <a:latin typeface="Greycliff CF Heavy" pitchFamily="2" charset="77"/>
                <a:ea typeface="+mj-ea"/>
                <a:cs typeface="+mj-cs"/>
              </a:defRPr>
            </a:lvl1pPr>
          </a:lstStyle>
          <a:p>
            <a:r>
              <a:rPr lang="en-US" sz="4000" dirty="0"/>
              <a:t>Vision</a:t>
            </a:r>
          </a:p>
        </p:txBody>
      </p:sp>
    </p:spTree>
    <p:extLst>
      <p:ext uri="{BB962C8B-B14F-4D97-AF65-F5344CB8AC3E}">
        <p14:creationId xmlns:p14="http://schemas.microsoft.com/office/powerpoint/2010/main" val="366665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71">
            <a:extLst>
              <a:ext uri="{FF2B5EF4-FFF2-40B4-BE49-F238E27FC236}">
                <a16:creationId xmlns:a16="http://schemas.microsoft.com/office/drawing/2014/main" id="{9AD8E345-4C12-B646-8677-C06353DA18EC}"/>
              </a:ext>
            </a:extLst>
          </p:cNvPr>
          <p:cNvSpPr txBox="1">
            <a:spLocks/>
          </p:cNvSpPr>
          <p:nvPr/>
        </p:nvSpPr>
        <p:spPr>
          <a:xfrm>
            <a:off x="1571003" y="907200"/>
            <a:ext cx="10406439" cy="778473"/>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Greycliff CF Heav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Greycliff CF"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sv-SE" sz="4000"/>
              <a:t>Grundläggande analys och utgångspunkter</a:t>
            </a:r>
          </a:p>
          <a:p>
            <a:pPr lvl="0">
              <a:defRPr/>
            </a:pPr>
            <a:endParaRPr lang="sv-SE" sz="4000"/>
          </a:p>
          <a:p>
            <a:pPr lvl="0">
              <a:defRPr/>
            </a:pPr>
            <a:endParaRPr lang="sv-SE" sz="4000">
              <a:sym typeface="Arial"/>
            </a:endParaRPr>
          </a:p>
        </p:txBody>
      </p:sp>
      <p:sp>
        <p:nvSpPr>
          <p:cNvPr id="31" name="Platshållare för text 71">
            <a:extLst>
              <a:ext uri="{FF2B5EF4-FFF2-40B4-BE49-F238E27FC236}">
                <a16:creationId xmlns:a16="http://schemas.microsoft.com/office/drawing/2014/main" id="{7A653689-1D6F-D843-BDF7-1DB4B987E3EB}"/>
              </a:ext>
            </a:extLst>
          </p:cNvPr>
          <p:cNvSpPr txBox="1">
            <a:spLocks/>
          </p:cNvSpPr>
          <p:nvPr/>
        </p:nvSpPr>
        <p:spPr>
          <a:xfrm>
            <a:off x="664651" y="1536192"/>
            <a:ext cx="6623111" cy="540003"/>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Greycliff CF Heav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Greycliff CF"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endParaRPr lang="sv-SE" sz="1800" b="0">
              <a:latin typeface="Greycliff CF" pitchFamily="2" charset="77"/>
            </a:endParaRPr>
          </a:p>
        </p:txBody>
      </p:sp>
      <p:sp>
        <p:nvSpPr>
          <p:cNvPr id="18" name="Platshållare för text 8">
            <a:extLst>
              <a:ext uri="{FF2B5EF4-FFF2-40B4-BE49-F238E27FC236}">
                <a16:creationId xmlns:a16="http://schemas.microsoft.com/office/drawing/2014/main" id="{8CAF3159-DAC5-9BAE-4534-0CF5239EEABA}"/>
              </a:ext>
            </a:extLst>
          </p:cNvPr>
          <p:cNvSpPr txBox="1">
            <a:spLocks/>
          </p:cNvSpPr>
          <p:nvPr/>
        </p:nvSpPr>
        <p:spPr>
          <a:xfrm>
            <a:off x="1857449" y="2008960"/>
            <a:ext cx="2798689" cy="1019243"/>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Greycliff CF Heav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lang="sv-SE" sz="2000" dirty="0">
                <a:sym typeface="Arial"/>
              </a:rPr>
              <a:t>Konkurrenskraft</a:t>
            </a:r>
            <a:r>
              <a:rPr lang="sv-SE" sz="2400" dirty="0">
                <a:sym typeface="Arial"/>
              </a:rPr>
              <a:t> </a:t>
            </a:r>
            <a:br>
              <a:rPr lang="sv-SE" sz="2400" dirty="0">
                <a:sym typeface="Arial"/>
              </a:rPr>
            </a:br>
            <a:r>
              <a:rPr lang="sv-SE" sz="1600" b="0" dirty="0">
                <a:solidFill>
                  <a:srgbClr val="797979"/>
                </a:solidFill>
                <a:latin typeface="Greycliff CF" pitchFamily="2" charset="77"/>
                <a:sym typeface="Arial"/>
              </a:rPr>
              <a:t>Internationella aktörers ledning ökar allt mer</a:t>
            </a:r>
          </a:p>
          <a:p>
            <a:pPr lvl="0">
              <a:lnSpc>
                <a:spcPct val="100000"/>
              </a:lnSpc>
              <a:defRPr/>
            </a:pPr>
            <a:endParaRPr lang="sv-SE" sz="2000" dirty="0">
              <a:latin typeface="Greycliff CF" pitchFamily="2" charset="77"/>
              <a:sym typeface="Arial"/>
            </a:endParaRPr>
          </a:p>
        </p:txBody>
      </p:sp>
      <p:sp>
        <p:nvSpPr>
          <p:cNvPr id="20" name="Platshållare för text 8">
            <a:extLst>
              <a:ext uri="{FF2B5EF4-FFF2-40B4-BE49-F238E27FC236}">
                <a16:creationId xmlns:a16="http://schemas.microsoft.com/office/drawing/2014/main" id="{04D092C7-03E5-E1CF-716C-BF514BF35006}"/>
              </a:ext>
            </a:extLst>
          </p:cNvPr>
          <p:cNvSpPr txBox="1">
            <a:spLocks/>
          </p:cNvSpPr>
          <p:nvPr/>
        </p:nvSpPr>
        <p:spPr>
          <a:xfrm>
            <a:off x="1857448" y="4134064"/>
            <a:ext cx="3036607" cy="932911"/>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Greycliff CF Heav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lang="sv-SE" sz="2000" dirty="0">
                <a:sym typeface="Arial"/>
              </a:rPr>
              <a:t>Ledarskap</a:t>
            </a:r>
            <a:r>
              <a:rPr lang="sv-SE" sz="2400" dirty="0">
                <a:sym typeface="Arial"/>
              </a:rPr>
              <a:t>  </a:t>
            </a:r>
            <a:br>
              <a:rPr lang="sv-SE" sz="2400" dirty="0">
                <a:sym typeface="Arial"/>
              </a:rPr>
            </a:br>
            <a:r>
              <a:rPr lang="sv-SE" sz="1600" b="0" dirty="0">
                <a:solidFill>
                  <a:srgbClr val="797979"/>
                </a:solidFill>
                <a:latin typeface="Greycliff CF" pitchFamily="2" charset="77"/>
                <a:sym typeface="Arial"/>
              </a:rPr>
              <a:t>Stort behov av djärvt ledarskap</a:t>
            </a:r>
            <a:endParaRPr lang="sv-SE" sz="2000" b="0" dirty="0">
              <a:solidFill>
                <a:srgbClr val="797979"/>
              </a:solidFill>
              <a:latin typeface="Greycliff CF" pitchFamily="2" charset="77"/>
              <a:sym typeface="Arial"/>
            </a:endParaRPr>
          </a:p>
        </p:txBody>
      </p:sp>
      <p:cxnSp>
        <p:nvCxnSpPr>
          <p:cNvPr id="21" name="Rak 20">
            <a:extLst>
              <a:ext uri="{FF2B5EF4-FFF2-40B4-BE49-F238E27FC236}">
                <a16:creationId xmlns:a16="http://schemas.microsoft.com/office/drawing/2014/main" id="{D51620CD-86AC-703C-E39F-2EC51AA28EC7}"/>
              </a:ext>
            </a:extLst>
          </p:cNvPr>
          <p:cNvCxnSpPr>
            <a:cxnSpLocks/>
          </p:cNvCxnSpPr>
          <p:nvPr/>
        </p:nvCxnSpPr>
        <p:spPr>
          <a:xfrm>
            <a:off x="1678742" y="1910608"/>
            <a:ext cx="0" cy="16920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3A07D269-83EE-C60D-99A1-446CDBAF9A51}"/>
              </a:ext>
            </a:extLst>
          </p:cNvPr>
          <p:cNvCxnSpPr>
            <a:cxnSpLocks/>
          </p:cNvCxnSpPr>
          <p:nvPr/>
        </p:nvCxnSpPr>
        <p:spPr>
          <a:xfrm>
            <a:off x="5084229" y="1910608"/>
            <a:ext cx="0" cy="16920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6024612E-EA7A-C63D-2CF1-B78E0EBDEB18}"/>
              </a:ext>
            </a:extLst>
          </p:cNvPr>
          <p:cNvCxnSpPr>
            <a:cxnSpLocks/>
          </p:cNvCxnSpPr>
          <p:nvPr/>
        </p:nvCxnSpPr>
        <p:spPr>
          <a:xfrm>
            <a:off x="1663842" y="4034361"/>
            <a:ext cx="0" cy="16920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text 8">
            <a:extLst>
              <a:ext uri="{FF2B5EF4-FFF2-40B4-BE49-F238E27FC236}">
                <a16:creationId xmlns:a16="http://schemas.microsoft.com/office/drawing/2014/main" id="{FF2B2FEA-7CEC-A4A9-83FE-C3DE00AB8F61}"/>
              </a:ext>
            </a:extLst>
          </p:cNvPr>
          <p:cNvSpPr txBox="1">
            <a:spLocks/>
          </p:cNvSpPr>
          <p:nvPr/>
        </p:nvSpPr>
        <p:spPr>
          <a:xfrm>
            <a:off x="5262939" y="2008960"/>
            <a:ext cx="2847600" cy="1004387"/>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Greycliff CF Heav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lang="sv-SE" sz="2000" dirty="0">
                <a:sym typeface="Arial"/>
              </a:rPr>
              <a:t>Hastighet</a:t>
            </a:r>
            <a:r>
              <a:rPr lang="sv-SE" sz="2400" dirty="0">
                <a:sym typeface="Arial"/>
              </a:rPr>
              <a:t>  </a:t>
            </a:r>
            <a:br>
              <a:rPr lang="sv-SE" sz="2400" dirty="0">
                <a:sym typeface="Arial"/>
              </a:rPr>
            </a:br>
            <a:r>
              <a:rPr lang="sv-SE" sz="1600" b="0" dirty="0">
                <a:solidFill>
                  <a:srgbClr val="797979"/>
                </a:solidFill>
                <a:latin typeface="Greycliff CF" pitchFamily="2" charset="77"/>
                <a:sym typeface="Arial"/>
              </a:rPr>
              <a:t>Extrem hastighet i teknikutvecklingen</a:t>
            </a:r>
            <a:endParaRPr lang="sv-SE" sz="2000" b="0" dirty="0">
              <a:solidFill>
                <a:srgbClr val="797979"/>
              </a:solidFill>
              <a:latin typeface="Greycliff CF" pitchFamily="2" charset="77"/>
              <a:sym typeface="Arial"/>
            </a:endParaRPr>
          </a:p>
        </p:txBody>
      </p:sp>
      <p:cxnSp>
        <p:nvCxnSpPr>
          <p:cNvPr id="25" name="Rak 24">
            <a:extLst>
              <a:ext uri="{FF2B5EF4-FFF2-40B4-BE49-F238E27FC236}">
                <a16:creationId xmlns:a16="http://schemas.microsoft.com/office/drawing/2014/main" id="{A8C36B02-9D33-BE34-B4B9-1F6391A1A79C}"/>
              </a:ext>
            </a:extLst>
          </p:cNvPr>
          <p:cNvCxnSpPr>
            <a:cxnSpLocks/>
          </p:cNvCxnSpPr>
          <p:nvPr/>
        </p:nvCxnSpPr>
        <p:spPr>
          <a:xfrm>
            <a:off x="8460004" y="1910346"/>
            <a:ext cx="0" cy="16920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latshållare för text 8">
            <a:extLst>
              <a:ext uri="{FF2B5EF4-FFF2-40B4-BE49-F238E27FC236}">
                <a16:creationId xmlns:a16="http://schemas.microsoft.com/office/drawing/2014/main" id="{6D0108D0-2AB9-79E8-A5BA-9692EB0DFAA1}"/>
              </a:ext>
            </a:extLst>
          </p:cNvPr>
          <p:cNvSpPr txBox="1">
            <a:spLocks/>
          </p:cNvSpPr>
          <p:nvPr/>
        </p:nvSpPr>
        <p:spPr>
          <a:xfrm>
            <a:off x="8639493" y="2008960"/>
            <a:ext cx="2785745" cy="1004387"/>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Greycliff CF Heav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lang="sv-SE" sz="2000" dirty="0">
                <a:sym typeface="Arial"/>
              </a:rPr>
              <a:t>Tillgänglighet</a:t>
            </a:r>
            <a:r>
              <a:rPr lang="sv-SE" sz="2400" dirty="0">
                <a:sym typeface="Arial"/>
              </a:rPr>
              <a:t>  </a:t>
            </a:r>
            <a:br>
              <a:rPr lang="sv-SE" sz="2400" dirty="0">
                <a:sym typeface="Arial"/>
              </a:rPr>
            </a:br>
            <a:r>
              <a:rPr lang="sv-SE" sz="1600" b="0" dirty="0">
                <a:solidFill>
                  <a:srgbClr val="797979"/>
                </a:solidFill>
                <a:latin typeface="Greycliff CF" pitchFamily="2" charset="77"/>
                <a:sym typeface="Arial"/>
              </a:rPr>
              <a:t>Lättillgänglig AI-teknik, proprietär data</a:t>
            </a:r>
          </a:p>
          <a:p>
            <a:pPr lvl="0">
              <a:lnSpc>
                <a:spcPct val="100000"/>
              </a:lnSpc>
              <a:defRPr/>
            </a:pPr>
            <a:endParaRPr lang="sv-SE" sz="2000" dirty="0">
              <a:latin typeface="Greycliff CF" pitchFamily="2" charset="77"/>
              <a:sym typeface="Arial"/>
            </a:endParaRPr>
          </a:p>
        </p:txBody>
      </p:sp>
      <p:sp>
        <p:nvSpPr>
          <p:cNvPr id="27" name="Platshållare för text 8">
            <a:extLst>
              <a:ext uri="{FF2B5EF4-FFF2-40B4-BE49-F238E27FC236}">
                <a16:creationId xmlns:a16="http://schemas.microsoft.com/office/drawing/2014/main" id="{71D87894-39AF-F33D-657B-0D9AED5DDB5E}"/>
              </a:ext>
            </a:extLst>
          </p:cNvPr>
          <p:cNvSpPr txBox="1">
            <a:spLocks/>
          </p:cNvSpPr>
          <p:nvPr/>
        </p:nvSpPr>
        <p:spPr>
          <a:xfrm>
            <a:off x="5262939" y="4134064"/>
            <a:ext cx="2666617" cy="1431670"/>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Greycliff CF Heav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lang="sv-SE" sz="2000" dirty="0">
                <a:sym typeface="Arial"/>
              </a:rPr>
              <a:t>Kompetens &amp; talang</a:t>
            </a:r>
            <a:br>
              <a:rPr lang="sv-SE" sz="2400" dirty="0">
                <a:sym typeface="Arial"/>
              </a:rPr>
            </a:br>
            <a:r>
              <a:rPr lang="sv-SE" sz="1600" b="0" dirty="0">
                <a:solidFill>
                  <a:srgbClr val="797979"/>
                </a:solidFill>
                <a:latin typeface="Greycliff CF" pitchFamily="2" charset="77"/>
                <a:sym typeface="Arial"/>
              </a:rPr>
              <a:t>Global och ökande brist på kompetens</a:t>
            </a:r>
          </a:p>
          <a:p>
            <a:pPr lvl="0">
              <a:lnSpc>
                <a:spcPct val="100000"/>
              </a:lnSpc>
              <a:defRPr/>
            </a:pPr>
            <a:endParaRPr lang="sv-SE" sz="2000" dirty="0">
              <a:latin typeface="Greycliff CF" pitchFamily="2" charset="77"/>
              <a:sym typeface="Arial"/>
            </a:endParaRPr>
          </a:p>
        </p:txBody>
      </p:sp>
      <p:cxnSp>
        <p:nvCxnSpPr>
          <p:cNvPr id="29" name="Rak 28">
            <a:extLst>
              <a:ext uri="{FF2B5EF4-FFF2-40B4-BE49-F238E27FC236}">
                <a16:creationId xmlns:a16="http://schemas.microsoft.com/office/drawing/2014/main" id="{3DC9A912-E0AF-3EC9-AA0F-5E13AB826633}"/>
              </a:ext>
            </a:extLst>
          </p:cNvPr>
          <p:cNvCxnSpPr>
            <a:cxnSpLocks/>
          </p:cNvCxnSpPr>
          <p:nvPr/>
        </p:nvCxnSpPr>
        <p:spPr>
          <a:xfrm>
            <a:off x="5069328" y="4030575"/>
            <a:ext cx="0" cy="16914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latshållare för text 8">
            <a:extLst>
              <a:ext uri="{FF2B5EF4-FFF2-40B4-BE49-F238E27FC236}">
                <a16:creationId xmlns:a16="http://schemas.microsoft.com/office/drawing/2014/main" id="{8093F843-2E0F-4510-67BA-FA959A919766}"/>
              </a:ext>
            </a:extLst>
          </p:cNvPr>
          <p:cNvSpPr txBox="1">
            <a:spLocks/>
          </p:cNvSpPr>
          <p:nvPr/>
        </p:nvSpPr>
        <p:spPr>
          <a:xfrm>
            <a:off x="8639493" y="4134064"/>
            <a:ext cx="2785745" cy="2026999"/>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Greycliff CF Heav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Greycliff CF Heav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lang="sv-SE" sz="2000" dirty="0">
                <a:sym typeface="Arial"/>
              </a:rPr>
              <a:t>Samarbete</a:t>
            </a:r>
            <a:r>
              <a:rPr lang="sv-SE" sz="2400" dirty="0">
                <a:sym typeface="Arial"/>
              </a:rPr>
              <a:t>  </a:t>
            </a:r>
            <a:br>
              <a:rPr lang="sv-SE" sz="2400" dirty="0">
                <a:sym typeface="Arial"/>
              </a:rPr>
            </a:br>
            <a:r>
              <a:rPr lang="sv-SE" sz="1600" b="0" dirty="0">
                <a:solidFill>
                  <a:srgbClr val="797979"/>
                </a:solidFill>
                <a:latin typeface="Greycliff CF" pitchFamily="2" charset="77"/>
                <a:sym typeface="Arial"/>
              </a:rPr>
              <a:t>AI har unika förutsättningar som kräver samarbete över sektorer och i hela ekosystemet</a:t>
            </a:r>
            <a:endParaRPr lang="sv-SE" sz="2000" dirty="0">
              <a:latin typeface="Greycliff CF" pitchFamily="2" charset="77"/>
              <a:sym typeface="Arial"/>
            </a:endParaRPr>
          </a:p>
        </p:txBody>
      </p:sp>
      <p:cxnSp>
        <p:nvCxnSpPr>
          <p:cNvPr id="35" name="Rak 52">
            <a:extLst>
              <a:ext uri="{FF2B5EF4-FFF2-40B4-BE49-F238E27FC236}">
                <a16:creationId xmlns:a16="http://schemas.microsoft.com/office/drawing/2014/main" id="{3FAFC8CD-E51C-CB8F-B5C6-797A2728B4D3}"/>
              </a:ext>
            </a:extLst>
          </p:cNvPr>
          <p:cNvCxnSpPr>
            <a:cxnSpLocks/>
          </p:cNvCxnSpPr>
          <p:nvPr/>
        </p:nvCxnSpPr>
        <p:spPr>
          <a:xfrm>
            <a:off x="8445882" y="4030575"/>
            <a:ext cx="0" cy="16914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67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latshållare för text 71">
            <a:extLst>
              <a:ext uri="{FF2B5EF4-FFF2-40B4-BE49-F238E27FC236}">
                <a16:creationId xmlns:a16="http://schemas.microsoft.com/office/drawing/2014/main" id="{7A653689-1D6F-D843-BDF7-1DB4B987E3EB}"/>
              </a:ext>
            </a:extLst>
          </p:cNvPr>
          <p:cNvSpPr txBox="1">
            <a:spLocks/>
          </p:cNvSpPr>
          <p:nvPr/>
        </p:nvSpPr>
        <p:spPr>
          <a:xfrm>
            <a:off x="664651" y="1536192"/>
            <a:ext cx="6623111" cy="540003"/>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Greycliff CF Heav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Greycliff CF"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endParaRPr lang="en-US" sz="1800" b="0">
              <a:latin typeface="Greycliff CF" pitchFamily="2" charset="77"/>
            </a:endParaRPr>
          </a:p>
        </p:txBody>
      </p:sp>
      <p:pic>
        <p:nvPicPr>
          <p:cNvPr id="6" name="Bildobjekt 5" descr="En bild som visar text, skärmbild, visitkort, Teckensnitt&#10;&#10;Automatiskt genererad beskrivning">
            <a:extLst>
              <a:ext uri="{FF2B5EF4-FFF2-40B4-BE49-F238E27FC236}">
                <a16:creationId xmlns:a16="http://schemas.microsoft.com/office/drawing/2014/main" id="{37C525BE-773F-A1AC-8174-69211F4F5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0713" y="857251"/>
            <a:ext cx="4869287" cy="5613862"/>
          </a:xfrm>
          <a:prstGeom prst="rect">
            <a:avLst/>
          </a:prstGeom>
        </p:spPr>
      </p:pic>
      <p:sp>
        <p:nvSpPr>
          <p:cNvPr id="4" name="Title 1">
            <a:extLst>
              <a:ext uri="{FF2B5EF4-FFF2-40B4-BE49-F238E27FC236}">
                <a16:creationId xmlns:a16="http://schemas.microsoft.com/office/drawing/2014/main" id="{5305CD1C-CFE3-2DC8-CB00-AF44B0F7F65F}"/>
              </a:ext>
            </a:extLst>
          </p:cNvPr>
          <p:cNvSpPr txBox="1">
            <a:spLocks/>
          </p:cNvSpPr>
          <p:nvPr/>
        </p:nvSpPr>
        <p:spPr>
          <a:xfrm>
            <a:off x="1666875" y="981075"/>
            <a:ext cx="7657226" cy="1040130"/>
          </a:xfrm>
          <a:prstGeom prst="rect">
            <a:avLst/>
          </a:prstGeom>
        </p:spPr>
        <p:txBody>
          <a:bodyPr vert="horz" lIns="0" tIns="0" rIns="36000" bIns="45720" rtlCol="0" anchor="t" anchorCtr="0">
            <a:noAutofit/>
          </a:bodyPr>
          <a:lstStyle>
            <a:lvl1pPr algn="l" defTabSz="914400" rtl="0" eaLnBrk="1" latinLnBrk="0" hangingPunct="1">
              <a:lnSpc>
                <a:spcPct val="90000"/>
              </a:lnSpc>
              <a:spcBef>
                <a:spcPct val="0"/>
              </a:spcBef>
              <a:buNone/>
              <a:defRPr sz="4800" b="1" i="0" kern="1200">
                <a:solidFill>
                  <a:schemeClr val="bg1"/>
                </a:solidFill>
                <a:latin typeface="Greycliff CF Heavy" pitchFamily="2" charset="77"/>
                <a:ea typeface="+mj-ea"/>
                <a:cs typeface="+mj-cs"/>
              </a:defRPr>
            </a:lvl1pPr>
          </a:lstStyle>
          <a:p>
            <a:r>
              <a:rPr lang="en-US" sz="4000" dirty="0"/>
              <a:t>6 </a:t>
            </a:r>
            <a:r>
              <a:rPr lang="en-US" sz="4000" dirty="0" err="1"/>
              <a:t>bärande</a:t>
            </a:r>
            <a:r>
              <a:rPr lang="en-US" sz="4000" dirty="0"/>
              <a:t> </a:t>
            </a:r>
            <a:r>
              <a:rPr lang="en-US" sz="4000" dirty="0" err="1"/>
              <a:t>principer</a:t>
            </a:r>
            <a:endParaRPr lang="en-US" sz="4000" dirty="0"/>
          </a:p>
        </p:txBody>
      </p:sp>
      <p:sp>
        <p:nvSpPr>
          <p:cNvPr id="7" name="Subtitle 4">
            <a:extLst>
              <a:ext uri="{FF2B5EF4-FFF2-40B4-BE49-F238E27FC236}">
                <a16:creationId xmlns:a16="http://schemas.microsoft.com/office/drawing/2014/main" id="{53805249-1F56-2A49-651D-A32C7951D423}"/>
              </a:ext>
            </a:extLst>
          </p:cNvPr>
          <p:cNvSpPr txBox="1">
            <a:spLocks/>
          </p:cNvSpPr>
          <p:nvPr/>
        </p:nvSpPr>
        <p:spPr>
          <a:xfrm>
            <a:off x="1666875" y="2217421"/>
            <a:ext cx="4265547" cy="338824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sv-SE" dirty="0">
                <a:solidFill>
                  <a:srgbClr val="0D0D0D"/>
                </a:solidFill>
              </a:rPr>
              <a:t>Relevanta åtgärder, investeringar och målsättningar bör grundas på och stämmas av mot dessa principer för att Sverige snabbt ska se positiva effekter och över tid maximera den långsiktiga inverkan i hela ekosystemet.</a:t>
            </a:r>
            <a:endParaRPr lang="en-US" dirty="0"/>
          </a:p>
          <a:p>
            <a:pPr>
              <a:lnSpc>
                <a:spcPct val="110000"/>
              </a:lnSpc>
            </a:pPr>
            <a:endParaRPr lang="en-US" dirty="0"/>
          </a:p>
        </p:txBody>
      </p:sp>
    </p:spTree>
    <p:extLst>
      <p:ext uri="{BB962C8B-B14F-4D97-AF65-F5344CB8AC3E}">
        <p14:creationId xmlns:p14="http://schemas.microsoft.com/office/powerpoint/2010/main" val="104533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C34BB19-6B10-EC53-1AB3-F8BB44BE6F10}"/>
              </a:ext>
            </a:extLst>
          </p:cNvPr>
          <p:cNvSpPr/>
          <p:nvPr/>
        </p:nvSpPr>
        <p:spPr>
          <a:xfrm>
            <a:off x="6414654" y="0"/>
            <a:ext cx="577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b="0" i="0" dirty="0">
              <a:solidFill>
                <a:schemeClr val="bg1"/>
              </a:solidFill>
              <a:latin typeface="Greycliff CF" pitchFamily="2" charset="77"/>
            </a:endParaRPr>
          </a:p>
        </p:txBody>
      </p:sp>
      <p:sp>
        <p:nvSpPr>
          <p:cNvPr id="8" name="Rubrik 1">
            <a:extLst>
              <a:ext uri="{FF2B5EF4-FFF2-40B4-BE49-F238E27FC236}">
                <a16:creationId xmlns:a16="http://schemas.microsoft.com/office/drawing/2014/main" id="{97EAF3C4-7BD2-5E07-6F0D-7D38B4690C53}"/>
              </a:ext>
            </a:extLst>
          </p:cNvPr>
          <p:cNvSpPr txBox="1">
            <a:spLocks/>
          </p:cNvSpPr>
          <p:nvPr/>
        </p:nvSpPr>
        <p:spPr>
          <a:xfrm>
            <a:off x="1666875" y="1360902"/>
            <a:ext cx="4420800" cy="14420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chemeClr val="bg1"/>
                </a:solidFill>
                <a:latin typeface="Greycliff CF Heavy" pitchFamily="2" charset="77"/>
                <a:ea typeface="+mj-ea"/>
                <a:cs typeface="+mj-cs"/>
              </a:defRPr>
            </a:lvl1pPr>
          </a:lstStyle>
          <a:p>
            <a:r>
              <a:rPr lang="en-US" sz="4000" dirty="0" err="1"/>
              <a:t>Strategin</a:t>
            </a:r>
            <a:r>
              <a:rPr lang="en-US" sz="4000" dirty="0"/>
              <a:t> </a:t>
            </a:r>
            <a:r>
              <a:rPr lang="en-US" sz="4000" dirty="0" err="1"/>
              <a:t>är</a:t>
            </a:r>
            <a:endParaRPr lang="en-US" sz="4000" dirty="0"/>
          </a:p>
        </p:txBody>
      </p:sp>
      <p:sp>
        <p:nvSpPr>
          <p:cNvPr id="9" name="Underrubrik 2">
            <a:extLst>
              <a:ext uri="{FF2B5EF4-FFF2-40B4-BE49-F238E27FC236}">
                <a16:creationId xmlns:a16="http://schemas.microsoft.com/office/drawing/2014/main" id="{07BA3CEC-3DB3-76D9-77A1-085BCA650E61}"/>
              </a:ext>
            </a:extLst>
          </p:cNvPr>
          <p:cNvSpPr txBox="1">
            <a:spLocks/>
          </p:cNvSpPr>
          <p:nvPr/>
        </p:nvSpPr>
        <p:spPr>
          <a:xfrm>
            <a:off x="1666875" y="3052165"/>
            <a:ext cx="4420800" cy="25535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eycliff C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t>En</a:t>
            </a:r>
            <a:r>
              <a:rPr lang="en-US" dirty="0"/>
              <a:t> </a:t>
            </a:r>
            <a:r>
              <a:rPr lang="en-US" dirty="0" err="1"/>
              <a:t>grundläggande</a:t>
            </a:r>
            <a:r>
              <a:rPr lang="en-US" dirty="0"/>
              <a:t> </a:t>
            </a:r>
            <a:r>
              <a:rPr lang="en-US" dirty="0" err="1"/>
              <a:t>analys</a:t>
            </a:r>
            <a:r>
              <a:rPr lang="en-US" dirty="0"/>
              <a:t> </a:t>
            </a:r>
            <a:r>
              <a:rPr lang="en-US" dirty="0" err="1"/>
              <a:t>och</a:t>
            </a:r>
            <a:r>
              <a:rPr lang="en-US" dirty="0"/>
              <a:t> </a:t>
            </a:r>
            <a:r>
              <a:rPr lang="en-US" dirty="0" err="1"/>
              <a:t>ett</a:t>
            </a:r>
            <a:r>
              <a:rPr lang="en-US" dirty="0"/>
              <a:t> </a:t>
            </a:r>
            <a:r>
              <a:rPr lang="en-US" dirty="0" err="1"/>
              <a:t>strategiskt</a:t>
            </a:r>
            <a:r>
              <a:rPr lang="en-US" dirty="0"/>
              <a:t> fundament för </a:t>
            </a:r>
            <a:r>
              <a:rPr lang="en-US" dirty="0" err="1"/>
              <a:t>beslutsfattare</a:t>
            </a:r>
            <a:endParaRPr lang="en-US" dirty="0"/>
          </a:p>
        </p:txBody>
      </p:sp>
      <p:sp>
        <p:nvSpPr>
          <p:cNvPr id="10" name="Platshållare för text 3">
            <a:extLst>
              <a:ext uri="{FF2B5EF4-FFF2-40B4-BE49-F238E27FC236}">
                <a16:creationId xmlns:a16="http://schemas.microsoft.com/office/drawing/2014/main" id="{28800F4F-41BB-201D-909F-E3E391404865}"/>
              </a:ext>
            </a:extLst>
          </p:cNvPr>
          <p:cNvSpPr txBox="1">
            <a:spLocks/>
          </p:cNvSpPr>
          <p:nvPr/>
        </p:nvSpPr>
        <p:spPr>
          <a:xfrm>
            <a:off x="7267814" y="3051958"/>
            <a:ext cx="3908185" cy="255350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Greycliff CF"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Greycliff CF"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Greycliff CF"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reycliff C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En</a:t>
            </a:r>
            <a:r>
              <a:rPr lang="en-US" dirty="0"/>
              <a:t> </a:t>
            </a:r>
            <a:r>
              <a:rPr lang="en-US" dirty="0" err="1"/>
              <a:t>handlingsplan</a:t>
            </a:r>
            <a:r>
              <a:rPr lang="en-US" dirty="0"/>
              <a:t> </a:t>
            </a:r>
            <a:r>
              <a:rPr lang="en-US" dirty="0" err="1"/>
              <a:t>som</a:t>
            </a:r>
            <a:r>
              <a:rPr lang="en-US" dirty="0"/>
              <a:t> </a:t>
            </a:r>
            <a:r>
              <a:rPr lang="en-US" dirty="0" err="1"/>
              <a:t>tydliggör</a:t>
            </a:r>
            <a:r>
              <a:rPr lang="en-US" dirty="0"/>
              <a:t> </a:t>
            </a:r>
            <a:r>
              <a:rPr lang="en-US" dirty="0" err="1"/>
              <a:t>exakt</a:t>
            </a:r>
            <a:r>
              <a:rPr lang="en-US" dirty="0"/>
              <a:t> </a:t>
            </a:r>
            <a:r>
              <a:rPr lang="en-US" i="1" dirty="0" err="1"/>
              <a:t>vad</a:t>
            </a:r>
            <a:r>
              <a:rPr lang="en-US" dirty="0"/>
              <a:t> </a:t>
            </a:r>
            <a:r>
              <a:rPr lang="en-US" dirty="0" err="1"/>
              <a:t>som</a:t>
            </a:r>
            <a:r>
              <a:rPr lang="en-US" dirty="0"/>
              <a:t> </a:t>
            </a:r>
            <a:r>
              <a:rPr lang="en-US" dirty="0" err="1"/>
              <a:t>måste</a:t>
            </a:r>
            <a:r>
              <a:rPr lang="en-US" dirty="0"/>
              <a:t> </a:t>
            </a:r>
            <a:r>
              <a:rPr lang="en-US" dirty="0" err="1"/>
              <a:t>göras</a:t>
            </a:r>
            <a:r>
              <a:rPr lang="en-US" dirty="0"/>
              <a:t> av </a:t>
            </a:r>
            <a:r>
              <a:rPr lang="en-US" dirty="0" err="1"/>
              <a:t>varje</a:t>
            </a:r>
            <a:r>
              <a:rPr lang="en-US" dirty="0"/>
              <a:t> </a:t>
            </a:r>
            <a:r>
              <a:rPr lang="en-US" dirty="0" err="1"/>
              <a:t>enskild</a:t>
            </a:r>
            <a:r>
              <a:rPr lang="en-US" dirty="0"/>
              <a:t> </a:t>
            </a:r>
            <a:r>
              <a:rPr lang="en-US" dirty="0" err="1"/>
              <a:t>aktör</a:t>
            </a:r>
            <a:endParaRPr lang="en-US" dirty="0"/>
          </a:p>
        </p:txBody>
      </p:sp>
      <p:sp>
        <p:nvSpPr>
          <p:cNvPr id="11" name="Platshållare för text 4">
            <a:extLst>
              <a:ext uri="{FF2B5EF4-FFF2-40B4-BE49-F238E27FC236}">
                <a16:creationId xmlns:a16="http://schemas.microsoft.com/office/drawing/2014/main" id="{1100DF10-555E-9EC6-5745-B2A8D7810242}"/>
              </a:ext>
            </a:extLst>
          </p:cNvPr>
          <p:cNvSpPr txBox="1">
            <a:spLocks/>
          </p:cNvSpPr>
          <p:nvPr/>
        </p:nvSpPr>
        <p:spPr>
          <a:xfrm>
            <a:off x="7267677" y="1360488"/>
            <a:ext cx="4420800" cy="144208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bg1"/>
                </a:solidFill>
                <a:latin typeface="Greycliff CF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eycliff CF"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eycliff CF"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eycliff CF"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eycliff C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err="1"/>
              <a:t>Strategin</a:t>
            </a:r>
            <a:r>
              <a:rPr lang="en-US" sz="4000" dirty="0"/>
              <a:t> </a:t>
            </a:r>
            <a:r>
              <a:rPr lang="en-US" sz="4000" dirty="0" err="1"/>
              <a:t>är</a:t>
            </a:r>
            <a:r>
              <a:rPr lang="en-US" sz="4000" dirty="0"/>
              <a:t> </a:t>
            </a:r>
            <a:r>
              <a:rPr lang="en-US" sz="4000" dirty="0" err="1"/>
              <a:t>inte</a:t>
            </a:r>
            <a:endParaRPr lang="en-US" sz="4000" dirty="0"/>
          </a:p>
        </p:txBody>
      </p:sp>
    </p:spTree>
    <p:extLst>
      <p:ext uri="{BB962C8B-B14F-4D97-AF65-F5344CB8AC3E}">
        <p14:creationId xmlns:p14="http://schemas.microsoft.com/office/powerpoint/2010/main" val="312521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Vattenresurser, vatten, landskap, Vattenförekomst&#10;&#10;Automatiskt genererad beskrivning">
            <a:extLst>
              <a:ext uri="{FF2B5EF4-FFF2-40B4-BE49-F238E27FC236}">
                <a16:creationId xmlns:a16="http://schemas.microsoft.com/office/drawing/2014/main" id="{B16422EB-C67D-DE5A-2909-4A3B43A035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9160" y="-1"/>
            <a:ext cx="5281613" cy="6858001"/>
          </a:xfrm>
          <a:prstGeom prst="rect">
            <a:avLst/>
          </a:prstGeom>
        </p:spPr>
      </p:pic>
      <p:sp>
        <p:nvSpPr>
          <p:cNvPr id="4" name="Platshållare för text 3">
            <a:extLst>
              <a:ext uri="{FF2B5EF4-FFF2-40B4-BE49-F238E27FC236}">
                <a16:creationId xmlns:a16="http://schemas.microsoft.com/office/drawing/2014/main" id="{D4FF3121-FCBF-C913-9C18-B3AD6DC58142}"/>
              </a:ext>
            </a:extLst>
          </p:cNvPr>
          <p:cNvSpPr>
            <a:spLocks noGrp="1"/>
          </p:cNvSpPr>
          <p:nvPr>
            <p:ph type="body" sz="quarter" idx="14"/>
          </p:nvPr>
        </p:nvSpPr>
        <p:spPr>
          <a:xfrm>
            <a:off x="7036275" y="3478678"/>
            <a:ext cx="4420800" cy="2553505"/>
          </a:xfrm>
        </p:spPr>
        <p:txBody>
          <a:bodyPr>
            <a:normAutofit/>
          </a:bodyPr>
          <a:lstStyle/>
          <a:p>
            <a:r>
              <a:rPr lang="sv-SE" dirty="0"/>
              <a:t>Strategin är inte en handlingsplan som tydliggör exakt vad som måste göras. </a:t>
            </a:r>
          </a:p>
          <a:p>
            <a:r>
              <a:rPr lang="sv-SE" dirty="0"/>
              <a:t>Upp till enskilda grupper av aktörer att bygga på och konkretisera. </a:t>
            </a:r>
          </a:p>
          <a:p>
            <a:endParaRPr lang="sv-SE" dirty="0"/>
          </a:p>
          <a:p>
            <a:endParaRPr lang="sv-SE" dirty="0"/>
          </a:p>
          <a:p>
            <a:endParaRPr lang="sv-SE" dirty="0"/>
          </a:p>
          <a:p>
            <a:endParaRPr lang="sv-SE" dirty="0"/>
          </a:p>
        </p:txBody>
      </p:sp>
      <p:sp>
        <p:nvSpPr>
          <p:cNvPr id="5" name="Platshållare för text 4">
            <a:extLst>
              <a:ext uri="{FF2B5EF4-FFF2-40B4-BE49-F238E27FC236}">
                <a16:creationId xmlns:a16="http://schemas.microsoft.com/office/drawing/2014/main" id="{CEC7FA80-7F4B-8480-7700-2B6A3DEB8E9A}"/>
              </a:ext>
            </a:extLst>
          </p:cNvPr>
          <p:cNvSpPr>
            <a:spLocks noGrp="1"/>
          </p:cNvSpPr>
          <p:nvPr>
            <p:ph type="body" sz="quarter" idx="15"/>
          </p:nvPr>
        </p:nvSpPr>
        <p:spPr>
          <a:xfrm>
            <a:off x="7036137" y="1787208"/>
            <a:ext cx="4420800" cy="1442089"/>
          </a:xfrm>
        </p:spPr>
        <p:txBody>
          <a:bodyPr/>
          <a:lstStyle/>
          <a:p>
            <a:r>
              <a:rPr lang="sv-SE" sz="4000" dirty="0"/>
              <a:t>Uppmaning till handling i hela Sverige</a:t>
            </a:r>
            <a:endParaRPr lang="en-US" sz="4000" dirty="0"/>
          </a:p>
        </p:txBody>
      </p:sp>
    </p:spTree>
    <p:extLst>
      <p:ext uri="{BB962C8B-B14F-4D97-AF65-F5344CB8AC3E}">
        <p14:creationId xmlns:p14="http://schemas.microsoft.com/office/powerpoint/2010/main" val="2179560980"/>
      </p:ext>
    </p:extLst>
  </p:cSld>
  <p:clrMapOvr>
    <a:masterClrMapping/>
  </p:clrMapOvr>
</p:sld>
</file>

<file path=ppt/theme/theme1.xml><?xml version="1.0" encoding="utf-8"?>
<a:theme xmlns:a="http://schemas.openxmlformats.org/drawingml/2006/main" name="AI SWEDEN">
  <a:themeElements>
    <a:clrScheme name="AI Sweden">
      <a:dk1>
        <a:srgbClr val="0D1F2C"/>
      </a:dk1>
      <a:lt1>
        <a:srgbClr val="FFFDF9"/>
      </a:lt1>
      <a:dk2>
        <a:srgbClr val="0D1F2C"/>
      </a:dk2>
      <a:lt2>
        <a:srgbClr val="F4F1E4"/>
      </a:lt2>
      <a:accent1>
        <a:srgbClr val="FFC800"/>
      </a:accent1>
      <a:accent2>
        <a:srgbClr val="00759C"/>
      </a:accent2>
      <a:accent3>
        <a:srgbClr val="004E68"/>
      </a:accent3>
      <a:accent4>
        <a:srgbClr val="0D1F2C"/>
      </a:accent4>
      <a:accent5>
        <a:srgbClr val="FF153B"/>
      </a:accent5>
      <a:accent6>
        <a:srgbClr val="34AF8F"/>
      </a:accent6>
      <a:hlink>
        <a:srgbClr val="004E68"/>
      </a:hlink>
      <a:folHlink>
        <a:srgbClr val="00759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b="0" i="0" dirty="0" smtClean="0">
            <a:solidFill>
              <a:schemeClr val="bg1"/>
            </a:solidFill>
            <a:latin typeface="Greycliff CF"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smtClean="0">
            <a:solidFill>
              <a:schemeClr val="bg1"/>
            </a:solidFill>
            <a:latin typeface="Greycliff CF"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I SWEDEN">
  <a:themeElements>
    <a:clrScheme name="AI Sweden">
      <a:dk1>
        <a:srgbClr val="0D1F2C"/>
      </a:dk1>
      <a:lt1>
        <a:srgbClr val="FFFDF9"/>
      </a:lt1>
      <a:dk2>
        <a:srgbClr val="0D1F2C"/>
      </a:dk2>
      <a:lt2>
        <a:srgbClr val="F4F1E4"/>
      </a:lt2>
      <a:accent1>
        <a:srgbClr val="FFC800"/>
      </a:accent1>
      <a:accent2>
        <a:srgbClr val="00759C"/>
      </a:accent2>
      <a:accent3>
        <a:srgbClr val="004E68"/>
      </a:accent3>
      <a:accent4>
        <a:srgbClr val="0D1F2C"/>
      </a:accent4>
      <a:accent5>
        <a:srgbClr val="FF153B"/>
      </a:accent5>
      <a:accent6>
        <a:srgbClr val="34AF8F"/>
      </a:accent6>
      <a:hlink>
        <a:srgbClr val="004E68"/>
      </a:hlink>
      <a:folHlink>
        <a:srgbClr val="00759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b="0" i="0" dirty="0" smtClean="0">
            <a:solidFill>
              <a:schemeClr val="bg1"/>
            </a:solidFill>
            <a:latin typeface="Greycliff CF"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smtClean="0">
            <a:solidFill>
              <a:schemeClr val="bg1"/>
            </a:solidFill>
            <a:latin typeface="Greycliff CF"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AI SWEDEN">
  <a:themeElements>
    <a:clrScheme name="AI Sweden">
      <a:dk1>
        <a:srgbClr val="0D1F2C"/>
      </a:dk1>
      <a:lt1>
        <a:srgbClr val="FFFDF9"/>
      </a:lt1>
      <a:dk2>
        <a:srgbClr val="0D1F2C"/>
      </a:dk2>
      <a:lt2>
        <a:srgbClr val="F4F1E4"/>
      </a:lt2>
      <a:accent1>
        <a:srgbClr val="FFC800"/>
      </a:accent1>
      <a:accent2>
        <a:srgbClr val="00759C"/>
      </a:accent2>
      <a:accent3>
        <a:srgbClr val="004E68"/>
      </a:accent3>
      <a:accent4>
        <a:srgbClr val="0D1F2C"/>
      </a:accent4>
      <a:accent5>
        <a:srgbClr val="FF153B"/>
      </a:accent5>
      <a:accent6>
        <a:srgbClr val="34AF8F"/>
      </a:accent6>
      <a:hlink>
        <a:srgbClr val="004E68"/>
      </a:hlink>
      <a:folHlink>
        <a:srgbClr val="00759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b="0" i="0" dirty="0" smtClean="0">
            <a:solidFill>
              <a:schemeClr val="bg1"/>
            </a:solidFill>
            <a:latin typeface="Greycliff CF"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smtClean="0">
            <a:solidFill>
              <a:schemeClr val="bg1"/>
            </a:solidFill>
            <a:latin typeface="Greycliff CF"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105350</TotalTime>
  <Words>493</Words>
  <Application>Microsoft Macintosh PowerPoint</Application>
  <PresentationFormat>Widescreen</PresentationFormat>
  <Paragraphs>65</Paragraphs>
  <Slides>11</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Greycliff CF Heavy</vt:lpstr>
      <vt:lpstr>Calibri</vt:lpstr>
      <vt:lpstr>Greycliff CF</vt:lpstr>
      <vt:lpstr>Arial</vt:lpstr>
      <vt:lpstr>AI SWEDEN</vt:lpstr>
      <vt:lpstr>1_AI SWEDEN</vt:lpstr>
      <vt:lpstr>3_AI SWEDEN</vt:lpstr>
      <vt:lpstr>PowerPoint Presentation</vt:lpstr>
      <vt:lpstr>PowerPoint Presentation</vt:lpstr>
      <vt:lpstr>PowerPoint Presentation</vt:lpstr>
      <vt:lpstr>PowerPoint Presentation</vt:lpstr>
      <vt:lpstr>Lansering – en AI-strategi för Sverige</vt:lpstr>
      <vt:lpstr>PowerPoint Presentation</vt:lpstr>
      <vt:lpstr>PowerPoint Presentation</vt:lpstr>
      <vt:lpstr>PowerPoint Presentation</vt:lpstr>
      <vt:lpstr>PowerPoint Presentation</vt:lpstr>
      <vt:lpstr>PowerPoint Presentation</vt:lpstr>
      <vt:lpstr>Vad händer nu?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applied AI in Sweden</dc:title>
  <dc:subject/>
  <dc:creator>Max Ahlborn</dc:creator>
  <cp:keywords/>
  <dc:description/>
  <cp:lastModifiedBy>Hanna-Maria Bäckvall</cp:lastModifiedBy>
  <cp:revision>696</cp:revision>
  <cp:lastPrinted>2023-06-26T17:47:54Z</cp:lastPrinted>
  <dcterms:created xsi:type="dcterms:W3CDTF">2021-05-26T12:28:50Z</dcterms:created>
  <dcterms:modified xsi:type="dcterms:W3CDTF">2024-04-10T12:41:05Z</dcterms:modified>
  <cp:category/>
</cp:coreProperties>
</file>